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6"/>
  </p:notesMasterIdLst>
  <p:handoutMasterIdLst>
    <p:handoutMasterId r:id="rId57"/>
  </p:handoutMasterIdLst>
  <p:sldIdLst>
    <p:sldId id="261" r:id="rId5"/>
    <p:sldId id="278" r:id="rId6"/>
    <p:sldId id="285" r:id="rId7"/>
    <p:sldId id="267" r:id="rId8"/>
    <p:sldId id="282" r:id="rId9"/>
    <p:sldId id="281" r:id="rId10"/>
    <p:sldId id="287" r:id="rId11"/>
    <p:sldId id="288" r:id="rId12"/>
    <p:sldId id="286" r:id="rId13"/>
    <p:sldId id="284" r:id="rId14"/>
    <p:sldId id="291" r:id="rId15"/>
    <p:sldId id="289" r:id="rId16"/>
    <p:sldId id="292" r:id="rId17"/>
    <p:sldId id="293" r:id="rId18"/>
    <p:sldId id="294" r:id="rId19"/>
    <p:sldId id="298" r:id="rId20"/>
    <p:sldId id="296" r:id="rId21"/>
    <p:sldId id="295" r:id="rId22"/>
    <p:sldId id="266" r:id="rId23"/>
    <p:sldId id="297" r:id="rId24"/>
    <p:sldId id="299" r:id="rId25"/>
    <p:sldId id="301" r:id="rId26"/>
    <p:sldId id="300" r:id="rId27"/>
    <p:sldId id="302" r:id="rId28"/>
    <p:sldId id="303" r:id="rId29"/>
    <p:sldId id="305" r:id="rId30"/>
    <p:sldId id="307" r:id="rId31"/>
    <p:sldId id="306" r:id="rId32"/>
    <p:sldId id="304" r:id="rId33"/>
    <p:sldId id="308" r:id="rId34"/>
    <p:sldId id="290" r:id="rId35"/>
    <p:sldId id="309" r:id="rId36"/>
    <p:sldId id="312" r:id="rId37"/>
    <p:sldId id="311" r:id="rId38"/>
    <p:sldId id="313" r:id="rId39"/>
    <p:sldId id="314" r:id="rId40"/>
    <p:sldId id="315" r:id="rId41"/>
    <p:sldId id="318" r:id="rId42"/>
    <p:sldId id="316" r:id="rId43"/>
    <p:sldId id="319" r:id="rId44"/>
    <p:sldId id="317" r:id="rId45"/>
    <p:sldId id="320" r:id="rId46"/>
    <p:sldId id="321" r:id="rId47"/>
    <p:sldId id="322" r:id="rId48"/>
    <p:sldId id="323" r:id="rId49"/>
    <p:sldId id="324" r:id="rId50"/>
    <p:sldId id="325" r:id="rId51"/>
    <p:sldId id="327" r:id="rId52"/>
    <p:sldId id="326" r:id="rId53"/>
    <p:sldId id="328" r:id="rId54"/>
    <p:sldId id="329"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s" id="{2699247B-75E2-6643-847E-F0D1F7F94808}">
          <p14:sldIdLst>
            <p14:sldId id="261"/>
            <p14:sldId id="278"/>
            <p14:sldId id="285"/>
          </p14:sldIdLst>
        </p14:section>
        <p14:section name="Text Pages" id="{36685AFF-9A2B-8446-9D48-D78C35EF22B2}">
          <p14:sldIdLst>
            <p14:sldId id="267"/>
            <p14:sldId id="282"/>
            <p14:sldId id="281"/>
            <p14:sldId id="287"/>
            <p14:sldId id="288"/>
            <p14:sldId id="286"/>
            <p14:sldId id="284"/>
            <p14:sldId id="291"/>
            <p14:sldId id="289"/>
            <p14:sldId id="292"/>
            <p14:sldId id="293"/>
            <p14:sldId id="294"/>
            <p14:sldId id="298"/>
            <p14:sldId id="296"/>
            <p14:sldId id="295"/>
            <p14:sldId id="266"/>
            <p14:sldId id="297"/>
            <p14:sldId id="299"/>
            <p14:sldId id="301"/>
            <p14:sldId id="300"/>
            <p14:sldId id="302"/>
            <p14:sldId id="303"/>
            <p14:sldId id="305"/>
            <p14:sldId id="307"/>
            <p14:sldId id="306"/>
            <p14:sldId id="304"/>
            <p14:sldId id="308"/>
            <p14:sldId id="290"/>
            <p14:sldId id="309"/>
            <p14:sldId id="312"/>
            <p14:sldId id="311"/>
            <p14:sldId id="313"/>
            <p14:sldId id="314"/>
            <p14:sldId id="315"/>
            <p14:sldId id="318"/>
            <p14:sldId id="316"/>
            <p14:sldId id="319"/>
            <p14:sldId id="317"/>
            <p14:sldId id="320"/>
            <p14:sldId id="321"/>
            <p14:sldId id="322"/>
            <p14:sldId id="323"/>
            <p14:sldId id="324"/>
            <p14:sldId id="325"/>
            <p14:sldId id="327"/>
            <p14:sldId id="326"/>
            <p14:sldId id="328"/>
            <p14:sldId id="32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shinta Hoeth" initials="YH" lastIdx="21" clrIdx="0">
    <p:extLst>
      <p:ext uri="{19B8F6BF-5375-455C-9EA6-DF929625EA0E}">
        <p15:presenceInfo xmlns:p15="http://schemas.microsoft.com/office/powerpoint/2012/main" userId="S-1-5-21-2078795561-4233005657-3261906462-6431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BFB5"/>
    <a:srgbClr val="196281"/>
    <a:srgbClr val="656564"/>
    <a:srgbClr val="FAB509"/>
    <a:srgbClr val="1DB0A2"/>
    <a:srgbClr val="1FA391"/>
    <a:srgbClr val="C9321F"/>
    <a:srgbClr val="DBDBDB"/>
    <a:srgbClr val="B2B2B2"/>
    <a:srgbClr val="8C8B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57260" autoAdjust="0"/>
  </p:normalViewPr>
  <p:slideViewPr>
    <p:cSldViewPr snapToGrid="0" snapToObjects="1">
      <p:cViewPr varScale="1">
        <p:scale>
          <a:sx n="65" d="100"/>
          <a:sy n="65" d="100"/>
        </p:scale>
        <p:origin x="2388" y="7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shinta Hoeth" userId="72840970-dd90-4eef-b9da-6961a60fe51f" providerId="ADAL" clId="{38B4CC01-87BB-403D-8679-2B69F09FD77F}"/>
    <pc:docChg chg="undo custSel modSld">
      <pc:chgData name="Yashinta Hoeth" userId="72840970-dd90-4eef-b9da-6961a60fe51f" providerId="ADAL" clId="{38B4CC01-87BB-403D-8679-2B69F09FD77F}" dt="2021-08-25T01:30:32.916" v="78"/>
      <pc:docMkLst>
        <pc:docMk/>
      </pc:docMkLst>
      <pc:sldChg chg="delCm">
        <pc:chgData name="Yashinta Hoeth" userId="72840970-dd90-4eef-b9da-6961a60fe51f" providerId="ADAL" clId="{38B4CC01-87BB-403D-8679-2B69F09FD77F}" dt="2021-08-24T04:03:06.735" v="12"/>
        <pc:sldMkLst>
          <pc:docMk/>
          <pc:sldMk cId="1843582623" sldId="261"/>
        </pc:sldMkLst>
      </pc:sldChg>
      <pc:sldChg chg="delCm">
        <pc:chgData name="Yashinta Hoeth" userId="72840970-dd90-4eef-b9da-6961a60fe51f" providerId="ADAL" clId="{38B4CC01-87BB-403D-8679-2B69F09FD77F}" dt="2021-08-24T04:03:13.667" v="13"/>
        <pc:sldMkLst>
          <pc:docMk/>
          <pc:sldMk cId="1158166095" sldId="285"/>
        </pc:sldMkLst>
      </pc:sldChg>
      <pc:sldChg chg="modSp">
        <pc:chgData name="Yashinta Hoeth" userId="72840970-dd90-4eef-b9da-6961a60fe51f" providerId="ADAL" clId="{38B4CC01-87BB-403D-8679-2B69F09FD77F}" dt="2021-08-25T01:21:56.308" v="45" actId="14100"/>
        <pc:sldMkLst>
          <pc:docMk/>
          <pc:sldMk cId="1049372699" sldId="286"/>
        </pc:sldMkLst>
        <pc:picChg chg="mod">
          <ac:chgData name="Yashinta Hoeth" userId="72840970-dd90-4eef-b9da-6961a60fe51f" providerId="ADAL" clId="{38B4CC01-87BB-403D-8679-2B69F09FD77F}" dt="2021-08-25T01:21:56.308" v="45" actId="14100"/>
          <ac:picMkLst>
            <pc:docMk/>
            <pc:sldMk cId="1049372699" sldId="286"/>
            <ac:picMk id="7" creationId="{23DD84C3-121E-4110-828E-87ADF1F21795}"/>
          </ac:picMkLst>
        </pc:picChg>
      </pc:sldChg>
      <pc:sldChg chg="modSp">
        <pc:chgData name="Yashinta Hoeth" userId="72840970-dd90-4eef-b9da-6961a60fe51f" providerId="ADAL" clId="{38B4CC01-87BB-403D-8679-2B69F09FD77F}" dt="2021-08-25T01:22:31.320" v="47" actId="255"/>
        <pc:sldMkLst>
          <pc:docMk/>
          <pc:sldMk cId="1929625461" sldId="291"/>
        </pc:sldMkLst>
        <pc:graphicFrameChg chg="mod">
          <ac:chgData name="Yashinta Hoeth" userId="72840970-dd90-4eef-b9da-6961a60fe51f" providerId="ADAL" clId="{38B4CC01-87BB-403D-8679-2B69F09FD77F}" dt="2021-08-25T01:22:31.320" v="47" actId="255"/>
          <ac:graphicFrameMkLst>
            <pc:docMk/>
            <pc:sldMk cId="1929625461" sldId="291"/>
            <ac:graphicFrameMk id="5" creationId="{C6DB6B86-2324-47C1-8AFC-C0895995583C}"/>
          </ac:graphicFrameMkLst>
        </pc:graphicFrameChg>
      </pc:sldChg>
      <pc:sldChg chg="modSp">
        <pc:chgData name="Yashinta Hoeth" userId="72840970-dd90-4eef-b9da-6961a60fe51f" providerId="ADAL" clId="{38B4CC01-87BB-403D-8679-2B69F09FD77F}" dt="2021-08-25T01:23:06.894" v="50" actId="255"/>
        <pc:sldMkLst>
          <pc:docMk/>
          <pc:sldMk cId="1902444097" sldId="292"/>
        </pc:sldMkLst>
        <pc:graphicFrameChg chg="mod">
          <ac:chgData name="Yashinta Hoeth" userId="72840970-dd90-4eef-b9da-6961a60fe51f" providerId="ADAL" clId="{38B4CC01-87BB-403D-8679-2B69F09FD77F}" dt="2021-08-25T01:23:06.894" v="50" actId="255"/>
          <ac:graphicFrameMkLst>
            <pc:docMk/>
            <pc:sldMk cId="1902444097" sldId="292"/>
            <ac:graphicFrameMk id="8" creationId="{CCAC0291-D2BF-47B4-822F-F8C98F8C3354}"/>
          </ac:graphicFrameMkLst>
        </pc:graphicFrameChg>
      </pc:sldChg>
      <pc:sldChg chg="modSp">
        <pc:chgData name="Yashinta Hoeth" userId="72840970-dd90-4eef-b9da-6961a60fe51f" providerId="ADAL" clId="{38B4CC01-87BB-403D-8679-2B69F09FD77F}" dt="2021-08-24T04:11:25.965" v="26" actId="1582"/>
        <pc:sldMkLst>
          <pc:docMk/>
          <pc:sldMk cId="3155348669" sldId="300"/>
        </pc:sldMkLst>
        <pc:spChg chg="mod">
          <ac:chgData name="Yashinta Hoeth" userId="72840970-dd90-4eef-b9da-6961a60fe51f" providerId="ADAL" clId="{38B4CC01-87BB-403D-8679-2B69F09FD77F}" dt="2021-08-24T04:11:25.965" v="26" actId="1582"/>
          <ac:spMkLst>
            <pc:docMk/>
            <pc:sldMk cId="3155348669" sldId="300"/>
            <ac:spMk id="8" creationId="{423C47FF-616E-412C-A101-B08FDD93B90A}"/>
          </ac:spMkLst>
        </pc:spChg>
        <pc:spChg chg="mod">
          <ac:chgData name="Yashinta Hoeth" userId="72840970-dd90-4eef-b9da-6961a60fe51f" providerId="ADAL" clId="{38B4CC01-87BB-403D-8679-2B69F09FD77F}" dt="2021-08-24T03:50:41.358" v="11" actId="20577"/>
          <ac:spMkLst>
            <pc:docMk/>
            <pc:sldMk cId="3155348669" sldId="300"/>
            <ac:spMk id="9" creationId="{F110AF11-8EE2-4B8C-80D0-D34B66AC53D1}"/>
          </ac:spMkLst>
        </pc:spChg>
      </pc:sldChg>
      <pc:sldChg chg="addSp delSp modSp">
        <pc:chgData name="Yashinta Hoeth" userId="72840970-dd90-4eef-b9da-6961a60fe51f" providerId="ADAL" clId="{38B4CC01-87BB-403D-8679-2B69F09FD77F}" dt="2021-08-25T01:26:42.538" v="58" actId="14734"/>
        <pc:sldMkLst>
          <pc:docMk/>
          <pc:sldMk cId="3498692007" sldId="301"/>
        </pc:sldMkLst>
        <pc:spChg chg="mod">
          <ac:chgData name="Yashinta Hoeth" userId="72840970-dd90-4eef-b9da-6961a60fe51f" providerId="ADAL" clId="{38B4CC01-87BB-403D-8679-2B69F09FD77F}" dt="2021-08-24T04:10:33.756" v="21" actId="5793"/>
          <ac:spMkLst>
            <pc:docMk/>
            <pc:sldMk cId="3498692007" sldId="301"/>
            <ac:spMk id="2" creationId="{00000000-0000-0000-0000-000000000000}"/>
          </ac:spMkLst>
        </pc:spChg>
        <pc:graphicFrameChg chg="add mod modGraphic">
          <ac:chgData name="Yashinta Hoeth" userId="72840970-dd90-4eef-b9da-6961a60fe51f" providerId="ADAL" clId="{38B4CC01-87BB-403D-8679-2B69F09FD77F}" dt="2021-08-25T01:26:42.538" v="58" actId="14734"/>
          <ac:graphicFrameMkLst>
            <pc:docMk/>
            <pc:sldMk cId="3498692007" sldId="301"/>
            <ac:graphicFrameMk id="6" creationId="{598406F9-FA19-40A1-A1F2-690D9916CD1A}"/>
          </ac:graphicFrameMkLst>
        </pc:graphicFrameChg>
        <pc:picChg chg="del">
          <ac:chgData name="Yashinta Hoeth" userId="72840970-dd90-4eef-b9da-6961a60fe51f" providerId="ADAL" clId="{38B4CC01-87BB-403D-8679-2B69F09FD77F}" dt="2021-08-24T04:10:31.709" v="20" actId="478"/>
          <ac:picMkLst>
            <pc:docMk/>
            <pc:sldMk cId="3498692007" sldId="301"/>
            <ac:picMk id="5" creationId="{52CB1BC7-43E5-4A82-B6DD-3B04338CE82B}"/>
          </ac:picMkLst>
        </pc:picChg>
      </pc:sldChg>
      <pc:sldChg chg="modSp">
        <pc:chgData name="Yashinta Hoeth" userId="72840970-dd90-4eef-b9da-6961a60fe51f" providerId="ADAL" clId="{38B4CC01-87BB-403D-8679-2B69F09FD77F}" dt="2021-08-25T01:27:29.157" v="61" actId="1076"/>
        <pc:sldMkLst>
          <pc:docMk/>
          <pc:sldMk cId="1183404371" sldId="303"/>
        </pc:sldMkLst>
        <pc:graphicFrameChg chg="mod">
          <ac:chgData name="Yashinta Hoeth" userId="72840970-dd90-4eef-b9da-6961a60fe51f" providerId="ADAL" clId="{38B4CC01-87BB-403D-8679-2B69F09FD77F}" dt="2021-08-25T01:27:29.157" v="61" actId="1076"/>
          <ac:graphicFrameMkLst>
            <pc:docMk/>
            <pc:sldMk cId="1183404371" sldId="303"/>
            <ac:graphicFrameMk id="7" creationId="{6BFDB054-3D2B-4BDE-9841-BC051565C475}"/>
          </ac:graphicFrameMkLst>
        </pc:graphicFrameChg>
      </pc:sldChg>
      <pc:sldChg chg="modSp">
        <pc:chgData name="Yashinta Hoeth" userId="72840970-dd90-4eef-b9da-6961a60fe51f" providerId="ADAL" clId="{38B4CC01-87BB-403D-8679-2B69F09FD77F}" dt="2021-08-25T01:28:34.128" v="73" actId="1076"/>
        <pc:sldMkLst>
          <pc:docMk/>
          <pc:sldMk cId="330879508" sldId="306"/>
        </pc:sldMkLst>
        <pc:spChg chg="mod">
          <ac:chgData name="Yashinta Hoeth" userId="72840970-dd90-4eef-b9da-6961a60fe51f" providerId="ADAL" clId="{38B4CC01-87BB-403D-8679-2B69F09FD77F}" dt="2021-08-25T01:28:34.128" v="73" actId="1076"/>
          <ac:spMkLst>
            <pc:docMk/>
            <pc:sldMk cId="330879508" sldId="306"/>
            <ac:spMk id="7" creationId="{5FD4C21F-2C5F-41C3-A22A-8EE405787770}"/>
          </ac:spMkLst>
        </pc:spChg>
        <pc:spChg chg="mod">
          <ac:chgData name="Yashinta Hoeth" userId="72840970-dd90-4eef-b9da-6961a60fe51f" providerId="ADAL" clId="{38B4CC01-87BB-403D-8679-2B69F09FD77F}" dt="2021-08-25T01:28:33.311" v="72" actId="1076"/>
          <ac:spMkLst>
            <pc:docMk/>
            <pc:sldMk cId="330879508" sldId="306"/>
            <ac:spMk id="8" creationId="{B4CE3613-6E79-4698-A9BD-3CAEBBF435B9}"/>
          </ac:spMkLst>
        </pc:spChg>
      </pc:sldChg>
      <pc:sldChg chg="modSp">
        <pc:chgData name="Yashinta Hoeth" userId="72840970-dd90-4eef-b9da-6961a60fe51f" providerId="ADAL" clId="{38B4CC01-87BB-403D-8679-2B69F09FD77F}" dt="2021-08-25T01:28:10.277" v="67" actId="255"/>
        <pc:sldMkLst>
          <pc:docMk/>
          <pc:sldMk cId="2278257473" sldId="307"/>
        </pc:sldMkLst>
        <pc:spChg chg="mod">
          <ac:chgData name="Yashinta Hoeth" userId="72840970-dd90-4eef-b9da-6961a60fe51f" providerId="ADAL" clId="{38B4CC01-87BB-403D-8679-2B69F09FD77F}" dt="2021-08-25T01:27:42.924" v="62" actId="255"/>
          <ac:spMkLst>
            <pc:docMk/>
            <pc:sldMk cId="2278257473" sldId="307"/>
            <ac:spMk id="5" creationId="{CCD5D970-1DEB-48FF-9AA3-AFC644601216}"/>
          </ac:spMkLst>
        </pc:spChg>
        <pc:spChg chg="mod">
          <ac:chgData name="Yashinta Hoeth" userId="72840970-dd90-4eef-b9da-6961a60fe51f" providerId="ADAL" clId="{38B4CC01-87BB-403D-8679-2B69F09FD77F}" dt="2021-08-25T01:27:47.692" v="63" actId="255"/>
          <ac:spMkLst>
            <pc:docMk/>
            <pc:sldMk cId="2278257473" sldId="307"/>
            <ac:spMk id="7" creationId="{A3BE0061-8237-4FB3-9980-725530938E16}"/>
          </ac:spMkLst>
        </pc:spChg>
        <pc:spChg chg="mod">
          <ac:chgData name="Yashinta Hoeth" userId="72840970-dd90-4eef-b9da-6961a60fe51f" providerId="ADAL" clId="{38B4CC01-87BB-403D-8679-2B69F09FD77F}" dt="2021-08-25T01:27:52.048" v="64" actId="255"/>
          <ac:spMkLst>
            <pc:docMk/>
            <pc:sldMk cId="2278257473" sldId="307"/>
            <ac:spMk id="8" creationId="{1A3EFF0E-D687-4484-9282-EF193431CCDA}"/>
          </ac:spMkLst>
        </pc:spChg>
        <pc:spChg chg="mod">
          <ac:chgData name="Yashinta Hoeth" userId="72840970-dd90-4eef-b9da-6961a60fe51f" providerId="ADAL" clId="{38B4CC01-87BB-403D-8679-2B69F09FD77F}" dt="2021-08-25T01:27:55.956" v="65" actId="255"/>
          <ac:spMkLst>
            <pc:docMk/>
            <pc:sldMk cId="2278257473" sldId="307"/>
            <ac:spMk id="9" creationId="{A11479F9-842D-4DF7-8026-729BFFAD2F67}"/>
          </ac:spMkLst>
        </pc:spChg>
        <pc:spChg chg="mod">
          <ac:chgData name="Yashinta Hoeth" userId="72840970-dd90-4eef-b9da-6961a60fe51f" providerId="ADAL" clId="{38B4CC01-87BB-403D-8679-2B69F09FD77F}" dt="2021-08-25T01:28:06.181" v="66" actId="255"/>
          <ac:spMkLst>
            <pc:docMk/>
            <pc:sldMk cId="2278257473" sldId="307"/>
            <ac:spMk id="10" creationId="{F30D6298-0D8C-492F-BD85-C35B13089237}"/>
          </ac:spMkLst>
        </pc:spChg>
        <pc:spChg chg="mod">
          <ac:chgData name="Yashinta Hoeth" userId="72840970-dd90-4eef-b9da-6961a60fe51f" providerId="ADAL" clId="{38B4CC01-87BB-403D-8679-2B69F09FD77F}" dt="2021-08-25T01:28:10.277" v="67" actId="255"/>
          <ac:spMkLst>
            <pc:docMk/>
            <pc:sldMk cId="2278257473" sldId="307"/>
            <ac:spMk id="11" creationId="{45E82A12-301B-4A36-A904-B09C3F7A83DD}"/>
          </ac:spMkLst>
        </pc:spChg>
      </pc:sldChg>
      <pc:sldChg chg="modSp">
        <pc:chgData name="Yashinta Hoeth" userId="72840970-dd90-4eef-b9da-6961a60fe51f" providerId="ADAL" clId="{38B4CC01-87BB-403D-8679-2B69F09FD77F}" dt="2021-08-25T01:29:11.318" v="75" actId="1076"/>
        <pc:sldMkLst>
          <pc:docMk/>
          <pc:sldMk cId="923638834" sldId="313"/>
        </pc:sldMkLst>
        <pc:spChg chg="mod">
          <ac:chgData name="Yashinta Hoeth" userId="72840970-dd90-4eef-b9da-6961a60fe51f" providerId="ADAL" clId="{38B4CC01-87BB-403D-8679-2B69F09FD77F}" dt="2021-08-25T01:29:06.104" v="74" actId="1076"/>
          <ac:spMkLst>
            <pc:docMk/>
            <pc:sldMk cId="923638834" sldId="313"/>
            <ac:spMk id="3" creationId="{9CA92B92-4517-493F-9241-B48FBA5AA3EE}"/>
          </ac:spMkLst>
        </pc:spChg>
        <pc:picChg chg="mod">
          <ac:chgData name="Yashinta Hoeth" userId="72840970-dd90-4eef-b9da-6961a60fe51f" providerId="ADAL" clId="{38B4CC01-87BB-403D-8679-2B69F09FD77F}" dt="2021-08-25T01:29:11.318" v="75" actId="1076"/>
          <ac:picMkLst>
            <pc:docMk/>
            <pc:sldMk cId="923638834" sldId="313"/>
            <ac:picMk id="8" creationId="{6A22B247-8B57-41B5-AAD4-1226088FDC4C}"/>
          </ac:picMkLst>
        </pc:picChg>
      </pc:sldChg>
      <pc:sldChg chg="modSp">
        <pc:chgData name="Yashinta Hoeth" userId="72840970-dd90-4eef-b9da-6961a60fe51f" providerId="ADAL" clId="{38B4CC01-87BB-403D-8679-2B69F09FD77F}" dt="2021-08-24T04:12:20.974" v="27" actId="1076"/>
        <pc:sldMkLst>
          <pc:docMk/>
          <pc:sldMk cId="1284010882" sldId="319"/>
        </pc:sldMkLst>
        <pc:spChg chg="mod">
          <ac:chgData name="Yashinta Hoeth" userId="72840970-dd90-4eef-b9da-6961a60fe51f" providerId="ADAL" clId="{38B4CC01-87BB-403D-8679-2B69F09FD77F}" dt="2021-08-24T04:12:20.974" v="27" actId="1076"/>
          <ac:spMkLst>
            <pc:docMk/>
            <pc:sldMk cId="1284010882" sldId="319"/>
            <ac:spMk id="4" creationId="{00000000-0000-0000-0000-000000000000}"/>
          </ac:spMkLst>
        </pc:spChg>
      </pc:sldChg>
      <pc:sldChg chg="addSp delSp modSp">
        <pc:chgData name="Yashinta Hoeth" userId="72840970-dd90-4eef-b9da-6961a60fe51f" providerId="ADAL" clId="{38B4CC01-87BB-403D-8679-2B69F09FD77F}" dt="2021-08-25T01:30:13.940" v="77" actId="1076"/>
        <pc:sldMkLst>
          <pc:docMk/>
          <pc:sldMk cId="3765668607" sldId="324"/>
        </pc:sldMkLst>
        <pc:graphicFrameChg chg="add mod modGraphic">
          <ac:chgData name="Yashinta Hoeth" userId="72840970-dd90-4eef-b9da-6961a60fe51f" providerId="ADAL" clId="{38B4CC01-87BB-403D-8679-2B69F09FD77F}" dt="2021-08-25T01:30:13.940" v="77" actId="1076"/>
          <ac:graphicFrameMkLst>
            <pc:docMk/>
            <pc:sldMk cId="3765668607" sldId="324"/>
            <ac:graphicFrameMk id="6" creationId="{2795C4B9-D159-4F31-82F6-A4C3453215BA}"/>
          </ac:graphicFrameMkLst>
        </pc:graphicFrameChg>
        <pc:picChg chg="del">
          <ac:chgData name="Yashinta Hoeth" userId="72840970-dd90-4eef-b9da-6961a60fe51f" providerId="ADAL" clId="{38B4CC01-87BB-403D-8679-2B69F09FD77F}" dt="2021-08-24T04:15:18.638" v="28" actId="478"/>
          <ac:picMkLst>
            <pc:docMk/>
            <pc:sldMk cId="3765668607" sldId="324"/>
            <ac:picMk id="5" creationId="{009B1D9A-A313-4AB2-86FA-EEE6A1641621}"/>
          </ac:picMkLst>
        </pc:picChg>
      </pc:sldChg>
      <pc:sldChg chg="delCm">
        <pc:chgData name="Yashinta Hoeth" userId="72840970-dd90-4eef-b9da-6961a60fe51f" providerId="ADAL" clId="{38B4CC01-87BB-403D-8679-2B69F09FD77F}" dt="2021-08-25T01:30:32.916" v="78"/>
        <pc:sldMkLst>
          <pc:docMk/>
          <pc:sldMk cId="1128981409" sldId="329"/>
        </pc:sldMkLst>
      </pc:sldChg>
    </pc:docChg>
  </pc:docChgLst>
  <pc:docChgLst>
    <pc:chgData name="Yashinta Hoeth" userId="72840970-dd90-4eef-b9da-6961a60fe51f" providerId="ADAL" clId="{6D50A815-4402-4FFE-95B8-22E27599B656}"/>
    <pc:docChg chg="undo custSel modSld modMainMaster">
      <pc:chgData name="Yashinta Hoeth" userId="72840970-dd90-4eef-b9da-6961a60fe51f" providerId="ADAL" clId="{6D50A815-4402-4FFE-95B8-22E27599B656}" dt="2021-08-05T01:12:30.488" v="113" actId="478"/>
      <pc:docMkLst>
        <pc:docMk/>
      </pc:docMkLst>
      <pc:sldChg chg="delSp modSp">
        <pc:chgData name="Yashinta Hoeth" userId="72840970-dd90-4eef-b9da-6961a60fe51f" providerId="ADAL" clId="{6D50A815-4402-4FFE-95B8-22E27599B656}" dt="2021-08-05T01:12:30.488" v="113" actId="478"/>
        <pc:sldMkLst>
          <pc:docMk/>
          <pc:sldMk cId="1843582623" sldId="261"/>
        </pc:sldMkLst>
        <pc:picChg chg="del mod">
          <ac:chgData name="Yashinta Hoeth" userId="72840970-dd90-4eef-b9da-6961a60fe51f" providerId="ADAL" clId="{6D50A815-4402-4FFE-95B8-22E27599B656}" dt="2021-08-05T01:12:30.488" v="113" actId="478"/>
          <ac:picMkLst>
            <pc:docMk/>
            <pc:sldMk cId="1843582623" sldId="261"/>
            <ac:picMk id="4" creationId="{5673AFFF-A468-43D5-9600-0C0A8B08D662}"/>
          </ac:picMkLst>
        </pc:picChg>
      </pc:sldChg>
      <pc:sldChg chg="modSp">
        <pc:chgData name="Yashinta Hoeth" userId="72840970-dd90-4eef-b9da-6961a60fe51f" providerId="ADAL" clId="{6D50A815-4402-4FFE-95B8-22E27599B656}" dt="2021-08-05T00:56:28.928" v="27" actId="1076"/>
        <pc:sldMkLst>
          <pc:docMk/>
          <pc:sldMk cId="1776926730" sldId="266"/>
        </pc:sldMkLst>
        <pc:picChg chg="mod">
          <ac:chgData name="Yashinta Hoeth" userId="72840970-dd90-4eef-b9da-6961a60fe51f" providerId="ADAL" clId="{6D50A815-4402-4FFE-95B8-22E27599B656}" dt="2021-08-05T00:56:28.928" v="27" actId="1076"/>
          <ac:picMkLst>
            <pc:docMk/>
            <pc:sldMk cId="1776926730" sldId="266"/>
            <ac:picMk id="9" creationId="{B5893131-376C-4310-A4E0-63D4345B0DF3}"/>
          </ac:picMkLst>
        </pc:picChg>
      </pc:sldChg>
      <pc:sldChg chg="modSp">
        <pc:chgData name="Yashinta Hoeth" userId="72840970-dd90-4eef-b9da-6961a60fe51f" providerId="ADAL" clId="{6D50A815-4402-4FFE-95B8-22E27599B656}" dt="2021-08-05T00:53:56.968" v="20" actId="20577"/>
        <pc:sldMkLst>
          <pc:docMk/>
          <pc:sldMk cId="1896353080" sldId="282"/>
        </pc:sldMkLst>
        <pc:spChg chg="mod">
          <ac:chgData name="Yashinta Hoeth" userId="72840970-dd90-4eef-b9da-6961a60fe51f" providerId="ADAL" clId="{6D50A815-4402-4FFE-95B8-22E27599B656}" dt="2021-08-05T00:53:56.968" v="20" actId="20577"/>
          <ac:spMkLst>
            <pc:docMk/>
            <pc:sldMk cId="1896353080" sldId="282"/>
            <ac:spMk id="3" creationId="{00000000-0000-0000-0000-000000000000}"/>
          </ac:spMkLst>
        </pc:spChg>
      </pc:sldChg>
      <pc:sldChg chg="addCm delCm">
        <pc:chgData name="Yashinta Hoeth" userId="72840970-dd90-4eef-b9da-6961a60fe51f" providerId="ADAL" clId="{6D50A815-4402-4FFE-95B8-22E27599B656}" dt="2021-08-05T00:53:34.737" v="12"/>
        <pc:sldMkLst>
          <pc:docMk/>
          <pc:sldMk cId="1158166095" sldId="285"/>
        </pc:sldMkLst>
      </pc:sldChg>
      <pc:sldChg chg="delSp">
        <pc:chgData name="Yashinta Hoeth" userId="72840970-dd90-4eef-b9da-6961a60fe51f" providerId="ADAL" clId="{6D50A815-4402-4FFE-95B8-22E27599B656}" dt="2021-08-05T00:54:27.463" v="21"/>
        <pc:sldMkLst>
          <pc:docMk/>
          <pc:sldMk cId="1363417002" sldId="287"/>
        </pc:sldMkLst>
        <pc:spChg chg="del">
          <ac:chgData name="Yashinta Hoeth" userId="72840970-dd90-4eef-b9da-6961a60fe51f" providerId="ADAL" clId="{6D50A815-4402-4FFE-95B8-22E27599B656}" dt="2021-08-05T00:54:27.463" v="21"/>
          <ac:spMkLst>
            <pc:docMk/>
            <pc:sldMk cId="1363417002" sldId="287"/>
            <ac:spMk id="6" creationId="{B2FAD663-C799-4E30-9119-1C800FCAB786}"/>
          </ac:spMkLst>
        </pc:spChg>
      </pc:sldChg>
      <pc:sldChg chg="modSp">
        <pc:chgData name="Yashinta Hoeth" userId="72840970-dd90-4eef-b9da-6961a60fe51f" providerId="ADAL" clId="{6D50A815-4402-4FFE-95B8-22E27599B656}" dt="2021-08-05T00:56:11.334" v="26" actId="1076"/>
        <pc:sldMkLst>
          <pc:docMk/>
          <pc:sldMk cId="987403147" sldId="295"/>
        </pc:sldMkLst>
        <pc:graphicFrameChg chg="mod">
          <ac:chgData name="Yashinta Hoeth" userId="72840970-dd90-4eef-b9da-6961a60fe51f" providerId="ADAL" clId="{6D50A815-4402-4FFE-95B8-22E27599B656}" dt="2021-08-05T00:55:52.162" v="23" actId="1076"/>
          <ac:graphicFrameMkLst>
            <pc:docMk/>
            <pc:sldMk cId="987403147" sldId="295"/>
            <ac:graphicFrameMk id="6" creationId="{FC6788EC-6125-4AFF-82CF-00FECA1BB6E8}"/>
          </ac:graphicFrameMkLst>
        </pc:graphicFrameChg>
        <pc:picChg chg="mod">
          <ac:chgData name="Yashinta Hoeth" userId="72840970-dd90-4eef-b9da-6961a60fe51f" providerId="ADAL" clId="{6D50A815-4402-4FFE-95B8-22E27599B656}" dt="2021-08-05T00:56:11.334" v="26" actId="1076"/>
          <ac:picMkLst>
            <pc:docMk/>
            <pc:sldMk cId="987403147" sldId="295"/>
            <ac:picMk id="5" creationId="{F7F153F6-C2D3-4F9B-8544-039CE7BB6A31}"/>
          </ac:picMkLst>
        </pc:picChg>
      </pc:sldChg>
      <pc:sldChg chg="addSp delSp">
        <pc:chgData name="Yashinta Hoeth" userId="72840970-dd90-4eef-b9da-6961a60fe51f" providerId="ADAL" clId="{6D50A815-4402-4FFE-95B8-22E27599B656}" dt="2021-08-05T00:58:26.933" v="39"/>
        <pc:sldMkLst>
          <pc:docMk/>
          <pc:sldMk cId="3155348669" sldId="300"/>
        </pc:sldMkLst>
        <pc:picChg chg="del">
          <ac:chgData name="Yashinta Hoeth" userId="72840970-dd90-4eef-b9da-6961a60fe51f" providerId="ADAL" clId="{6D50A815-4402-4FFE-95B8-22E27599B656}" dt="2021-08-05T00:58:25.834" v="38" actId="478"/>
          <ac:picMkLst>
            <pc:docMk/>
            <pc:sldMk cId="3155348669" sldId="300"/>
            <ac:picMk id="5" creationId="{46056378-3BCB-4EBA-B1D0-0B89BA9C88EC}"/>
          </ac:picMkLst>
        </pc:picChg>
        <pc:picChg chg="add del">
          <ac:chgData name="Yashinta Hoeth" userId="72840970-dd90-4eef-b9da-6961a60fe51f" providerId="ADAL" clId="{6D50A815-4402-4FFE-95B8-22E27599B656}" dt="2021-08-05T00:58:16.583" v="35"/>
          <ac:picMkLst>
            <pc:docMk/>
            <pc:sldMk cId="3155348669" sldId="300"/>
            <ac:picMk id="8" creationId="{475A1328-8E55-403B-A46E-00709E5FC3FB}"/>
          </ac:picMkLst>
        </pc:picChg>
        <pc:picChg chg="add del">
          <ac:chgData name="Yashinta Hoeth" userId="72840970-dd90-4eef-b9da-6961a60fe51f" providerId="ADAL" clId="{6D50A815-4402-4FFE-95B8-22E27599B656}" dt="2021-08-05T00:58:24.681" v="37"/>
          <ac:picMkLst>
            <pc:docMk/>
            <pc:sldMk cId="3155348669" sldId="300"/>
            <ac:picMk id="9" creationId="{3C109B1C-33A5-4C4E-A005-9197C1F18F18}"/>
          </ac:picMkLst>
        </pc:picChg>
        <pc:picChg chg="add">
          <ac:chgData name="Yashinta Hoeth" userId="72840970-dd90-4eef-b9da-6961a60fe51f" providerId="ADAL" clId="{6D50A815-4402-4FFE-95B8-22E27599B656}" dt="2021-08-05T00:58:26.933" v="39"/>
          <ac:picMkLst>
            <pc:docMk/>
            <pc:sldMk cId="3155348669" sldId="300"/>
            <ac:picMk id="10" creationId="{7DCD2654-538F-4080-946D-5FD222B6B4B7}"/>
          </ac:picMkLst>
        </pc:picChg>
      </pc:sldChg>
      <pc:sldChg chg="modSp addCm modCm">
        <pc:chgData name="Yashinta Hoeth" userId="72840970-dd90-4eef-b9da-6961a60fe51f" providerId="ADAL" clId="{6D50A815-4402-4FFE-95B8-22E27599B656}" dt="2021-08-05T00:57:42.175" v="33"/>
        <pc:sldMkLst>
          <pc:docMk/>
          <pc:sldMk cId="3498692007" sldId="301"/>
        </pc:sldMkLst>
        <pc:picChg chg="mod">
          <ac:chgData name="Yashinta Hoeth" userId="72840970-dd90-4eef-b9da-6961a60fe51f" providerId="ADAL" clId="{6D50A815-4402-4FFE-95B8-22E27599B656}" dt="2021-08-05T00:57:42.175" v="33"/>
          <ac:picMkLst>
            <pc:docMk/>
            <pc:sldMk cId="3498692007" sldId="301"/>
            <ac:picMk id="5" creationId="{52CB1BC7-43E5-4A82-B6DD-3B04338CE82B}"/>
          </ac:picMkLst>
        </pc:picChg>
      </pc:sldChg>
      <pc:sldChg chg="addSp delSp">
        <pc:chgData name="Yashinta Hoeth" userId="72840970-dd90-4eef-b9da-6961a60fe51f" providerId="ADAL" clId="{6D50A815-4402-4FFE-95B8-22E27599B656}" dt="2021-08-05T00:58:44.058" v="41"/>
        <pc:sldMkLst>
          <pc:docMk/>
          <pc:sldMk cId="82617083" sldId="302"/>
        </pc:sldMkLst>
        <pc:picChg chg="del">
          <ac:chgData name="Yashinta Hoeth" userId="72840970-dd90-4eef-b9da-6961a60fe51f" providerId="ADAL" clId="{6D50A815-4402-4FFE-95B8-22E27599B656}" dt="2021-08-05T00:58:43.056" v="40" actId="478"/>
          <ac:picMkLst>
            <pc:docMk/>
            <pc:sldMk cId="82617083" sldId="302"/>
            <ac:picMk id="5" creationId="{830E12ED-142F-4C9E-8DE3-ADA5DFF9B8EE}"/>
          </ac:picMkLst>
        </pc:picChg>
        <pc:picChg chg="add">
          <ac:chgData name="Yashinta Hoeth" userId="72840970-dd90-4eef-b9da-6961a60fe51f" providerId="ADAL" clId="{6D50A815-4402-4FFE-95B8-22E27599B656}" dt="2021-08-05T00:58:44.058" v="41"/>
          <ac:picMkLst>
            <pc:docMk/>
            <pc:sldMk cId="82617083" sldId="302"/>
            <ac:picMk id="7" creationId="{1E046217-DAD6-4CBA-8284-BD4E65D63985}"/>
          </ac:picMkLst>
        </pc:picChg>
      </pc:sldChg>
      <pc:sldChg chg="addSp delSp modSp">
        <pc:chgData name="Yashinta Hoeth" userId="72840970-dd90-4eef-b9da-6961a60fe51f" providerId="ADAL" clId="{6D50A815-4402-4FFE-95B8-22E27599B656}" dt="2021-08-05T00:59:29.233" v="46" actId="207"/>
        <pc:sldMkLst>
          <pc:docMk/>
          <pc:sldMk cId="1183404371" sldId="303"/>
        </pc:sldMkLst>
        <pc:graphicFrameChg chg="mod">
          <ac:chgData name="Yashinta Hoeth" userId="72840970-dd90-4eef-b9da-6961a60fe51f" providerId="ADAL" clId="{6D50A815-4402-4FFE-95B8-22E27599B656}" dt="2021-08-05T00:59:29.233" v="46" actId="207"/>
          <ac:graphicFrameMkLst>
            <pc:docMk/>
            <pc:sldMk cId="1183404371" sldId="303"/>
            <ac:graphicFrameMk id="7" creationId="{6BFDB054-3D2B-4BDE-9841-BC051565C475}"/>
          </ac:graphicFrameMkLst>
        </pc:graphicFrameChg>
        <pc:picChg chg="del">
          <ac:chgData name="Yashinta Hoeth" userId="72840970-dd90-4eef-b9da-6961a60fe51f" providerId="ADAL" clId="{6D50A815-4402-4FFE-95B8-22E27599B656}" dt="2021-08-05T00:58:56.554" v="42" actId="478"/>
          <ac:picMkLst>
            <pc:docMk/>
            <pc:sldMk cId="1183404371" sldId="303"/>
            <ac:picMk id="5" creationId="{57749C5C-709F-4F18-AEF5-1D9665722083}"/>
          </ac:picMkLst>
        </pc:picChg>
        <pc:picChg chg="add">
          <ac:chgData name="Yashinta Hoeth" userId="72840970-dd90-4eef-b9da-6961a60fe51f" providerId="ADAL" clId="{6D50A815-4402-4FFE-95B8-22E27599B656}" dt="2021-08-05T00:58:57.610" v="43"/>
          <ac:picMkLst>
            <pc:docMk/>
            <pc:sldMk cId="1183404371" sldId="303"/>
            <ac:picMk id="8" creationId="{7C0F2CD9-5F0F-45EF-A75F-385611B6F099}"/>
          </ac:picMkLst>
        </pc:picChg>
      </pc:sldChg>
      <pc:sldChg chg="delSp">
        <pc:chgData name="Yashinta Hoeth" userId="72840970-dd90-4eef-b9da-6961a60fe51f" providerId="ADAL" clId="{6D50A815-4402-4FFE-95B8-22E27599B656}" dt="2021-08-05T00:59:52.765" v="47"/>
        <pc:sldMkLst>
          <pc:docMk/>
          <pc:sldMk cId="2278257473" sldId="307"/>
        </pc:sldMkLst>
        <pc:spChg chg="del">
          <ac:chgData name="Yashinta Hoeth" userId="72840970-dd90-4eef-b9da-6961a60fe51f" providerId="ADAL" clId="{6D50A815-4402-4FFE-95B8-22E27599B656}" dt="2021-08-05T00:59:52.765" v="47"/>
          <ac:spMkLst>
            <pc:docMk/>
            <pc:sldMk cId="2278257473" sldId="307"/>
            <ac:spMk id="2" creationId="{00000000-0000-0000-0000-000000000000}"/>
          </ac:spMkLst>
        </pc:spChg>
      </pc:sldChg>
      <pc:sldChg chg="addSp delSp">
        <pc:chgData name="Yashinta Hoeth" userId="72840970-dd90-4eef-b9da-6961a60fe51f" providerId="ADAL" clId="{6D50A815-4402-4FFE-95B8-22E27599B656}" dt="2021-08-05T01:00:41.903" v="49"/>
        <pc:sldMkLst>
          <pc:docMk/>
          <pc:sldMk cId="3538711725" sldId="308"/>
        </pc:sldMkLst>
        <pc:picChg chg="del">
          <ac:chgData name="Yashinta Hoeth" userId="72840970-dd90-4eef-b9da-6961a60fe51f" providerId="ADAL" clId="{6D50A815-4402-4FFE-95B8-22E27599B656}" dt="2021-08-05T01:00:18.986" v="48" actId="478"/>
          <ac:picMkLst>
            <pc:docMk/>
            <pc:sldMk cId="3538711725" sldId="308"/>
            <ac:picMk id="5" creationId="{99F74737-7D80-4D65-A423-368579605120}"/>
          </ac:picMkLst>
        </pc:picChg>
        <pc:picChg chg="add">
          <ac:chgData name="Yashinta Hoeth" userId="72840970-dd90-4eef-b9da-6961a60fe51f" providerId="ADAL" clId="{6D50A815-4402-4FFE-95B8-22E27599B656}" dt="2021-08-05T01:00:41.903" v="49"/>
          <ac:picMkLst>
            <pc:docMk/>
            <pc:sldMk cId="3538711725" sldId="308"/>
            <ac:picMk id="6" creationId="{D4F8CDB3-4525-440B-992F-CC1E5FA11874}"/>
          </ac:picMkLst>
        </pc:picChg>
      </pc:sldChg>
      <pc:sldChg chg="modSp">
        <pc:chgData name="Yashinta Hoeth" userId="72840970-dd90-4eef-b9da-6961a60fe51f" providerId="ADAL" clId="{6D50A815-4402-4FFE-95B8-22E27599B656}" dt="2021-08-05T01:01:42.742" v="52" actId="207"/>
        <pc:sldMkLst>
          <pc:docMk/>
          <pc:sldMk cId="570752402" sldId="309"/>
        </pc:sldMkLst>
        <pc:spChg chg="mod">
          <ac:chgData name="Yashinta Hoeth" userId="72840970-dd90-4eef-b9da-6961a60fe51f" providerId="ADAL" clId="{6D50A815-4402-4FFE-95B8-22E27599B656}" dt="2021-08-05T01:01:42.742" v="52" actId="207"/>
          <ac:spMkLst>
            <pc:docMk/>
            <pc:sldMk cId="570752402" sldId="309"/>
            <ac:spMk id="10" creationId="{037D4F04-985C-4039-A4A0-56F0FA354657}"/>
          </ac:spMkLst>
        </pc:spChg>
        <pc:picChg chg="mod">
          <ac:chgData name="Yashinta Hoeth" userId="72840970-dd90-4eef-b9da-6961a60fe51f" providerId="ADAL" clId="{6D50A815-4402-4FFE-95B8-22E27599B656}" dt="2021-08-05T01:01:16.305" v="51" actId="1440"/>
          <ac:picMkLst>
            <pc:docMk/>
            <pc:sldMk cId="570752402" sldId="309"/>
            <ac:picMk id="5" creationId="{EDAC2F4C-7C39-47D9-A55F-0420A39D34A4}"/>
          </ac:picMkLst>
        </pc:picChg>
      </pc:sldChg>
      <pc:sldChg chg="modSp">
        <pc:chgData name="Yashinta Hoeth" userId="72840970-dd90-4eef-b9da-6961a60fe51f" providerId="ADAL" clId="{6D50A815-4402-4FFE-95B8-22E27599B656}" dt="2021-08-05T01:02:48.215" v="57" actId="1076"/>
        <pc:sldMkLst>
          <pc:docMk/>
          <pc:sldMk cId="2707827281" sldId="311"/>
        </pc:sldMkLst>
        <pc:picChg chg="mod">
          <ac:chgData name="Yashinta Hoeth" userId="72840970-dd90-4eef-b9da-6961a60fe51f" providerId="ADAL" clId="{6D50A815-4402-4FFE-95B8-22E27599B656}" dt="2021-08-05T01:02:48.215" v="57" actId="1076"/>
          <ac:picMkLst>
            <pc:docMk/>
            <pc:sldMk cId="2707827281" sldId="311"/>
            <ac:picMk id="5" creationId="{95382215-693F-498F-8C07-9CC25A0DA9DF}"/>
          </ac:picMkLst>
        </pc:picChg>
      </pc:sldChg>
      <pc:sldChg chg="modSp">
        <pc:chgData name="Yashinta Hoeth" userId="72840970-dd90-4eef-b9da-6961a60fe51f" providerId="ADAL" clId="{6D50A815-4402-4FFE-95B8-22E27599B656}" dt="2021-08-05T01:02:56.400" v="58" actId="1076"/>
        <pc:sldMkLst>
          <pc:docMk/>
          <pc:sldMk cId="923638834" sldId="313"/>
        </pc:sldMkLst>
        <pc:picChg chg="mod">
          <ac:chgData name="Yashinta Hoeth" userId="72840970-dd90-4eef-b9da-6961a60fe51f" providerId="ADAL" clId="{6D50A815-4402-4FFE-95B8-22E27599B656}" dt="2021-08-05T01:02:56.400" v="58" actId="1076"/>
          <ac:picMkLst>
            <pc:docMk/>
            <pc:sldMk cId="923638834" sldId="313"/>
            <ac:picMk id="5" creationId="{BE92EBD1-CEC9-416E-AA24-270B2D8F5D1D}"/>
          </ac:picMkLst>
        </pc:picChg>
      </pc:sldChg>
      <pc:sldChg chg="addSp delSp modSp">
        <pc:chgData name="Yashinta Hoeth" userId="72840970-dd90-4eef-b9da-6961a60fe51f" providerId="ADAL" clId="{6D50A815-4402-4FFE-95B8-22E27599B656}" dt="2021-08-05T01:04:17.757" v="62" actId="27636"/>
        <pc:sldMkLst>
          <pc:docMk/>
          <pc:sldMk cId="603967255" sldId="314"/>
        </pc:sldMkLst>
        <pc:spChg chg="mod">
          <ac:chgData name="Yashinta Hoeth" userId="72840970-dd90-4eef-b9da-6961a60fe51f" providerId="ADAL" clId="{6D50A815-4402-4FFE-95B8-22E27599B656}" dt="2021-08-05T01:04:17.757" v="62" actId="27636"/>
          <ac:spMkLst>
            <pc:docMk/>
            <pc:sldMk cId="603967255" sldId="314"/>
            <ac:spMk id="2" creationId="{00000000-0000-0000-0000-000000000000}"/>
          </ac:spMkLst>
        </pc:spChg>
        <pc:picChg chg="del">
          <ac:chgData name="Yashinta Hoeth" userId="72840970-dd90-4eef-b9da-6961a60fe51f" providerId="ADAL" clId="{6D50A815-4402-4FFE-95B8-22E27599B656}" dt="2021-08-05T01:03:53.231" v="59" actId="478"/>
          <ac:picMkLst>
            <pc:docMk/>
            <pc:sldMk cId="603967255" sldId="314"/>
            <ac:picMk id="5" creationId="{4788C171-1188-4219-ADC2-71DACDAB0038}"/>
          </ac:picMkLst>
        </pc:picChg>
        <pc:picChg chg="add">
          <ac:chgData name="Yashinta Hoeth" userId="72840970-dd90-4eef-b9da-6961a60fe51f" providerId="ADAL" clId="{6D50A815-4402-4FFE-95B8-22E27599B656}" dt="2021-08-05T01:03:54.534" v="60"/>
          <ac:picMkLst>
            <pc:docMk/>
            <pc:sldMk cId="603967255" sldId="314"/>
            <ac:picMk id="6" creationId="{1C6BBC49-48DB-48D5-9B10-C7DBAC03107F}"/>
          </ac:picMkLst>
        </pc:picChg>
      </pc:sldChg>
      <pc:sldChg chg="modSp">
        <pc:chgData name="Yashinta Hoeth" userId="72840970-dd90-4eef-b9da-6961a60fe51f" providerId="ADAL" clId="{6D50A815-4402-4FFE-95B8-22E27599B656}" dt="2021-08-05T01:06:32.404" v="78" actId="255"/>
        <pc:sldMkLst>
          <pc:docMk/>
          <pc:sldMk cId="1865646155" sldId="318"/>
        </pc:sldMkLst>
        <pc:spChg chg="mod">
          <ac:chgData name="Yashinta Hoeth" userId="72840970-dd90-4eef-b9da-6961a60fe51f" providerId="ADAL" clId="{6D50A815-4402-4FFE-95B8-22E27599B656}" dt="2021-08-05T01:06:32.404" v="78" actId="255"/>
          <ac:spMkLst>
            <pc:docMk/>
            <pc:sldMk cId="1865646155" sldId="318"/>
            <ac:spMk id="4" creationId="{00000000-0000-0000-0000-000000000000}"/>
          </ac:spMkLst>
        </pc:spChg>
        <pc:graphicFrameChg chg="mod">
          <ac:chgData name="Yashinta Hoeth" userId="72840970-dd90-4eef-b9da-6961a60fe51f" providerId="ADAL" clId="{6D50A815-4402-4FFE-95B8-22E27599B656}" dt="2021-08-05T01:05:38.588" v="73" actId="14100"/>
          <ac:graphicFrameMkLst>
            <pc:docMk/>
            <pc:sldMk cId="1865646155" sldId="318"/>
            <ac:graphicFrameMk id="6" creationId="{4256DF00-9F6F-4FCB-8344-1F8E4A7C548C}"/>
          </ac:graphicFrameMkLst>
        </pc:graphicFrameChg>
      </pc:sldChg>
      <pc:sldChg chg="addSp delSp">
        <pc:chgData name="Yashinta Hoeth" userId="72840970-dd90-4eef-b9da-6961a60fe51f" providerId="ADAL" clId="{6D50A815-4402-4FFE-95B8-22E27599B656}" dt="2021-08-05T01:06:56.504" v="80"/>
        <pc:sldMkLst>
          <pc:docMk/>
          <pc:sldMk cId="797986400" sldId="320"/>
        </pc:sldMkLst>
        <pc:picChg chg="del">
          <ac:chgData name="Yashinta Hoeth" userId="72840970-dd90-4eef-b9da-6961a60fe51f" providerId="ADAL" clId="{6D50A815-4402-4FFE-95B8-22E27599B656}" dt="2021-08-05T01:06:55.450" v="79" actId="478"/>
          <ac:picMkLst>
            <pc:docMk/>
            <pc:sldMk cId="797986400" sldId="320"/>
            <ac:picMk id="5" creationId="{58AE2A4C-C781-4339-85FB-03E71FED4257}"/>
          </ac:picMkLst>
        </pc:picChg>
        <pc:picChg chg="add">
          <ac:chgData name="Yashinta Hoeth" userId="72840970-dd90-4eef-b9da-6961a60fe51f" providerId="ADAL" clId="{6D50A815-4402-4FFE-95B8-22E27599B656}" dt="2021-08-05T01:06:56.504" v="80"/>
          <ac:picMkLst>
            <pc:docMk/>
            <pc:sldMk cId="797986400" sldId="320"/>
            <ac:picMk id="6" creationId="{A29A9FF3-9B18-46D3-8A85-0737EF78B3AC}"/>
          </ac:picMkLst>
        </pc:picChg>
      </pc:sldChg>
      <pc:sldChg chg="modSp">
        <pc:chgData name="Yashinta Hoeth" userId="72840970-dd90-4eef-b9da-6961a60fe51f" providerId="ADAL" clId="{6D50A815-4402-4FFE-95B8-22E27599B656}" dt="2021-08-05T01:07:32.692" v="85" actId="207"/>
        <pc:sldMkLst>
          <pc:docMk/>
          <pc:sldMk cId="3365428626" sldId="321"/>
        </pc:sldMkLst>
        <pc:graphicFrameChg chg="mod">
          <ac:chgData name="Yashinta Hoeth" userId="72840970-dd90-4eef-b9da-6961a60fe51f" providerId="ADAL" clId="{6D50A815-4402-4FFE-95B8-22E27599B656}" dt="2021-08-05T01:07:32.692" v="85" actId="207"/>
          <ac:graphicFrameMkLst>
            <pc:docMk/>
            <pc:sldMk cId="3365428626" sldId="321"/>
            <ac:graphicFrameMk id="5" creationId="{373A1FDA-E078-4D66-B720-CE70643F6E98}"/>
          </ac:graphicFrameMkLst>
        </pc:graphicFrameChg>
      </pc:sldChg>
      <pc:sldChg chg="modSp">
        <pc:chgData name="Yashinta Hoeth" userId="72840970-dd90-4eef-b9da-6961a60fe51f" providerId="ADAL" clId="{6D50A815-4402-4FFE-95B8-22E27599B656}" dt="2021-08-05T01:08:19.413" v="90" actId="14100"/>
        <pc:sldMkLst>
          <pc:docMk/>
          <pc:sldMk cId="3710261067" sldId="323"/>
        </pc:sldMkLst>
        <pc:graphicFrameChg chg="mod">
          <ac:chgData name="Yashinta Hoeth" userId="72840970-dd90-4eef-b9da-6961a60fe51f" providerId="ADAL" clId="{6D50A815-4402-4FFE-95B8-22E27599B656}" dt="2021-08-05T01:08:19.413" v="90" actId="14100"/>
          <ac:graphicFrameMkLst>
            <pc:docMk/>
            <pc:sldMk cId="3710261067" sldId="323"/>
            <ac:graphicFrameMk id="8" creationId="{538A4FB1-C909-44B0-8EB0-C1395090443D}"/>
          </ac:graphicFrameMkLst>
        </pc:graphicFrameChg>
      </pc:sldChg>
      <pc:sldChg chg="modSp">
        <pc:chgData name="Yashinta Hoeth" userId="72840970-dd90-4eef-b9da-6961a60fe51f" providerId="ADAL" clId="{6D50A815-4402-4FFE-95B8-22E27599B656}" dt="2021-08-05T01:09:04.044" v="92" actId="255"/>
        <pc:sldMkLst>
          <pc:docMk/>
          <pc:sldMk cId="3765668607" sldId="324"/>
        </pc:sldMkLst>
        <pc:spChg chg="mod">
          <ac:chgData name="Yashinta Hoeth" userId="72840970-dd90-4eef-b9da-6961a60fe51f" providerId="ADAL" clId="{6D50A815-4402-4FFE-95B8-22E27599B656}" dt="2021-08-05T01:09:04.044" v="92" actId="255"/>
          <ac:spMkLst>
            <pc:docMk/>
            <pc:sldMk cId="3765668607" sldId="324"/>
            <ac:spMk id="4" creationId="{00000000-0000-0000-0000-000000000000}"/>
          </ac:spMkLst>
        </pc:spChg>
        <pc:picChg chg="mod">
          <ac:chgData name="Yashinta Hoeth" userId="72840970-dd90-4eef-b9da-6961a60fe51f" providerId="ADAL" clId="{6D50A815-4402-4FFE-95B8-22E27599B656}" dt="2021-08-05T01:08:49.026" v="91" actId="14100"/>
          <ac:picMkLst>
            <pc:docMk/>
            <pc:sldMk cId="3765668607" sldId="324"/>
            <ac:picMk id="5" creationId="{009B1D9A-A313-4AB2-86FA-EEE6A1641621}"/>
          </ac:picMkLst>
        </pc:picChg>
      </pc:sldChg>
      <pc:sldChg chg="delSp">
        <pc:chgData name="Yashinta Hoeth" userId="72840970-dd90-4eef-b9da-6961a60fe51f" providerId="ADAL" clId="{6D50A815-4402-4FFE-95B8-22E27599B656}" dt="2021-08-05T01:09:21.432" v="93"/>
        <pc:sldMkLst>
          <pc:docMk/>
          <pc:sldMk cId="2774541760" sldId="327"/>
        </pc:sldMkLst>
        <pc:spChg chg="del">
          <ac:chgData name="Yashinta Hoeth" userId="72840970-dd90-4eef-b9da-6961a60fe51f" providerId="ADAL" clId="{6D50A815-4402-4FFE-95B8-22E27599B656}" dt="2021-08-05T01:09:21.432" v="93"/>
          <ac:spMkLst>
            <pc:docMk/>
            <pc:sldMk cId="2774541760" sldId="327"/>
            <ac:spMk id="6" creationId="{B2FAD663-C799-4E30-9119-1C800FCAB786}"/>
          </ac:spMkLst>
        </pc:spChg>
      </pc:sldChg>
      <pc:sldChg chg="delSp">
        <pc:chgData name="Yashinta Hoeth" userId="72840970-dd90-4eef-b9da-6961a60fe51f" providerId="ADAL" clId="{6D50A815-4402-4FFE-95B8-22E27599B656}" dt="2021-08-05T01:12:19.888" v="112" actId="478"/>
        <pc:sldMkLst>
          <pc:docMk/>
          <pc:sldMk cId="1128981409" sldId="329"/>
        </pc:sldMkLst>
        <pc:picChg chg="del">
          <ac:chgData name="Yashinta Hoeth" userId="72840970-dd90-4eef-b9da-6961a60fe51f" providerId="ADAL" clId="{6D50A815-4402-4FFE-95B8-22E27599B656}" dt="2021-08-05T01:12:19.888" v="112" actId="478"/>
          <ac:picMkLst>
            <pc:docMk/>
            <pc:sldMk cId="1128981409" sldId="329"/>
            <ac:picMk id="4" creationId="{5673AFFF-A468-43D5-9600-0C0A8B08D662}"/>
          </ac:picMkLst>
        </pc:picChg>
      </pc:sldChg>
      <pc:sldMasterChg chg="modSldLayout">
        <pc:chgData name="Yashinta Hoeth" userId="72840970-dd90-4eef-b9da-6961a60fe51f" providerId="ADAL" clId="{6D50A815-4402-4FFE-95B8-22E27599B656}" dt="2021-08-05T01:11:56.715" v="111" actId="1076"/>
        <pc:sldMasterMkLst>
          <pc:docMk/>
          <pc:sldMasterMk cId="2316354822" sldId="2147483648"/>
        </pc:sldMasterMkLst>
        <pc:sldLayoutChg chg="addSp modSp">
          <pc:chgData name="Yashinta Hoeth" userId="72840970-dd90-4eef-b9da-6961a60fe51f" providerId="ADAL" clId="{6D50A815-4402-4FFE-95B8-22E27599B656}" dt="2021-08-05T01:11:56.715" v="111" actId="1076"/>
          <pc:sldLayoutMkLst>
            <pc:docMk/>
            <pc:sldMasterMk cId="2316354822" sldId="2147483648"/>
            <pc:sldLayoutMk cId="3056656465" sldId="2147483649"/>
          </pc:sldLayoutMkLst>
          <pc:picChg chg="add mod">
            <ac:chgData name="Yashinta Hoeth" userId="72840970-dd90-4eef-b9da-6961a60fe51f" providerId="ADAL" clId="{6D50A815-4402-4FFE-95B8-22E27599B656}" dt="2021-08-05T01:11:56.715" v="111" actId="1076"/>
            <ac:picMkLst>
              <pc:docMk/>
              <pc:sldMasterMk cId="2316354822" sldId="2147483648"/>
              <pc:sldLayoutMk cId="3056656465" sldId="2147483649"/>
              <ac:picMk id="6" creationId="{844CC6B7-DE31-4062-BB5D-2EF9FF5E4C56}"/>
            </ac:picMkLst>
          </pc:picChg>
          <pc:picChg chg="mod">
            <ac:chgData name="Yashinta Hoeth" userId="72840970-dd90-4eef-b9da-6961a60fe51f" providerId="ADAL" clId="{6D50A815-4402-4FFE-95B8-22E27599B656}" dt="2021-08-05T01:11:30.232" v="103" actId="14100"/>
            <ac:picMkLst>
              <pc:docMk/>
              <pc:sldMasterMk cId="2316354822" sldId="2147483648"/>
              <pc:sldLayoutMk cId="3056656465" sldId="2147483649"/>
              <ac:picMk id="9" creationId="{00000000-0000-0000-0000-000000000000}"/>
            </ac:picMkLst>
          </pc:picChg>
        </pc:sldLayoutChg>
      </pc:sldMasterChg>
    </pc:docChg>
  </pc:docChgLst>
  <pc:docChgLst>
    <pc:chgData name="Yashinta Hoeth" userId="72840970-dd90-4eef-b9da-6961a60fe51f" providerId="ADAL" clId="{1DDDB286-7D13-42A6-9996-A7658927A3C8}"/>
    <pc:docChg chg="undo custSel addSld delSld modSld sldOrd modMainMaster modSection">
      <pc:chgData name="Yashinta Hoeth" userId="72840970-dd90-4eef-b9da-6961a60fe51f" providerId="ADAL" clId="{1DDDB286-7D13-42A6-9996-A7658927A3C8}" dt="2021-08-04T06:32:07.210" v="571" actId="20577"/>
      <pc:docMkLst>
        <pc:docMk/>
      </pc:docMkLst>
      <pc:sldChg chg="modSp">
        <pc:chgData name="Yashinta Hoeth" userId="72840970-dd90-4eef-b9da-6961a60fe51f" providerId="ADAL" clId="{1DDDB286-7D13-42A6-9996-A7658927A3C8}" dt="2021-08-04T04:39:46.769" v="2"/>
        <pc:sldMkLst>
          <pc:docMk/>
          <pc:sldMk cId="1843582623" sldId="261"/>
        </pc:sldMkLst>
        <pc:spChg chg="mod">
          <ac:chgData name="Yashinta Hoeth" userId="72840970-dd90-4eef-b9da-6961a60fe51f" providerId="ADAL" clId="{1DDDB286-7D13-42A6-9996-A7658927A3C8}" dt="2021-08-04T04:39:37.207" v="1" actId="27636"/>
          <ac:spMkLst>
            <pc:docMk/>
            <pc:sldMk cId="1843582623" sldId="261"/>
            <ac:spMk id="2" creationId="{00000000-0000-0000-0000-000000000000}"/>
          </ac:spMkLst>
        </pc:spChg>
        <pc:spChg chg="mod">
          <ac:chgData name="Yashinta Hoeth" userId="72840970-dd90-4eef-b9da-6961a60fe51f" providerId="ADAL" clId="{1DDDB286-7D13-42A6-9996-A7658927A3C8}" dt="2021-08-04T04:39:46.769" v="2"/>
          <ac:spMkLst>
            <pc:docMk/>
            <pc:sldMk cId="1843582623" sldId="261"/>
            <ac:spMk id="3" creationId="{00000000-0000-0000-0000-000000000000}"/>
          </ac:spMkLst>
        </pc:spChg>
      </pc:sldChg>
      <pc:sldChg chg="addSp delSp modSp ord addCm modCm">
        <pc:chgData name="Yashinta Hoeth" userId="72840970-dd90-4eef-b9da-6961a60fe51f" providerId="ADAL" clId="{1DDDB286-7D13-42A6-9996-A7658927A3C8}" dt="2021-08-04T05:22:09.359" v="184" actId="108"/>
        <pc:sldMkLst>
          <pc:docMk/>
          <pc:sldMk cId="1776926730" sldId="266"/>
        </pc:sldMkLst>
        <pc:spChg chg="add del mod">
          <ac:chgData name="Yashinta Hoeth" userId="72840970-dd90-4eef-b9da-6961a60fe51f" providerId="ADAL" clId="{1DDDB286-7D13-42A6-9996-A7658927A3C8}" dt="2021-08-04T05:22:09.359" v="184" actId="108"/>
          <ac:spMkLst>
            <pc:docMk/>
            <pc:sldMk cId="1776926730" sldId="266"/>
            <ac:spMk id="2" creationId="{00000000-0000-0000-0000-000000000000}"/>
          </ac:spMkLst>
        </pc:spChg>
        <pc:spChg chg="mod">
          <ac:chgData name="Yashinta Hoeth" userId="72840970-dd90-4eef-b9da-6961a60fe51f" providerId="ADAL" clId="{1DDDB286-7D13-42A6-9996-A7658927A3C8}" dt="2021-08-04T05:21:57.275" v="183"/>
          <ac:spMkLst>
            <pc:docMk/>
            <pc:sldMk cId="1776926730" sldId="266"/>
            <ac:spMk id="3" creationId="{00000000-0000-0000-0000-000000000000}"/>
          </ac:spMkLst>
        </pc:spChg>
        <pc:spChg chg="mod">
          <ac:chgData name="Yashinta Hoeth" userId="72840970-dd90-4eef-b9da-6961a60fe51f" providerId="ADAL" clId="{1DDDB286-7D13-42A6-9996-A7658927A3C8}" dt="2021-08-04T05:20:39.963" v="174"/>
          <ac:spMkLst>
            <pc:docMk/>
            <pc:sldMk cId="1776926730" sldId="266"/>
            <ac:spMk id="4" creationId="{00000000-0000-0000-0000-000000000000}"/>
          </ac:spMkLst>
        </pc:spChg>
        <pc:spChg chg="add del mod">
          <ac:chgData name="Yashinta Hoeth" userId="72840970-dd90-4eef-b9da-6961a60fe51f" providerId="ADAL" clId="{1DDDB286-7D13-42A6-9996-A7658927A3C8}" dt="2021-08-04T04:46:50.094" v="24" actId="478"/>
          <ac:spMkLst>
            <pc:docMk/>
            <pc:sldMk cId="1776926730" sldId="266"/>
            <ac:spMk id="8" creationId="{3BA499EC-4D9F-4657-8A6E-EB41A4B57861}"/>
          </ac:spMkLst>
        </pc:spChg>
        <pc:picChg chg="add del mod">
          <ac:chgData name="Yashinta Hoeth" userId="72840970-dd90-4eef-b9da-6961a60fe51f" providerId="ADAL" clId="{1DDDB286-7D13-42A6-9996-A7658927A3C8}" dt="2021-08-04T04:46:53.138" v="28"/>
          <ac:picMkLst>
            <pc:docMk/>
            <pc:sldMk cId="1776926730" sldId="266"/>
            <ac:picMk id="7" creationId="{58CF615E-3C1D-485C-AB76-032DCA0A9900}"/>
          </ac:picMkLst>
        </pc:picChg>
        <pc:picChg chg="add mod">
          <ac:chgData name="Yashinta Hoeth" userId="72840970-dd90-4eef-b9da-6961a60fe51f" providerId="ADAL" clId="{1DDDB286-7D13-42A6-9996-A7658927A3C8}" dt="2021-08-04T05:20:49.014" v="176" actId="1076"/>
          <ac:picMkLst>
            <pc:docMk/>
            <pc:sldMk cId="1776926730" sldId="266"/>
            <ac:picMk id="9" creationId="{B5893131-376C-4310-A4E0-63D4345B0DF3}"/>
          </ac:picMkLst>
        </pc:picChg>
      </pc:sldChg>
      <pc:sldChg chg="modSp">
        <pc:chgData name="Yashinta Hoeth" userId="72840970-dd90-4eef-b9da-6961a60fe51f" providerId="ADAL" clId="{1DDDB286-7D13-42A6-9996-A7658927A3C8}" dt="2021-08-04T04:45:54.169" v="18"/>
        <pc:sldMkLst>
          <pc:docMk/>
          <pc:sldMk cId="3458146317" sldId="281"/>
        </pc:sldMkLst>
        <pc:spChg chg="mod">
          <ac:chgData name="Yashinta Hoeth" userId="72840970-dd90-4eef-b9da-6961a60fe51f" providerId="ADAL" clId="{1DDDB286-7D13-42A6-9996-A7658927A3C8}" dt="2021-08-04T04:45:54.169" v="18"/>
          <ac:spMkLst>
            <pc:docMk/>
            <pc:sldMk cId="3458146317" sldId="281"/>
            <ac:spMk id="2" creationId="{00000000-0000-0000-0000-000000000000}"/>
          </ac:spMkLst>
        </pc:spChg>
        <pc:spChg chg="mod">
          <ac:chgData name="Yashinta Hoeth" userId="72840970-dd90-4eef-b9da-6961a60fe51f" providerId="ADAL" clId="{1DDDB286-7D13-42A6-9996-A7658927A3C8}" dt="2021-08-04T04:45:45.557" v="17"/>
          <ac:spMkLst>
            <pc:docMk/>
            <pc:sldMk cId="3458146317" sldId="281"/>
            <ac:spMk id="4" creationId="{00000000-0000-0000-0000-000000000000}"/>
          </ac:spMkLst>
        </pc:spChg>
      </pc:sldChg>
      <pc:sldChg chg="modSp">
        <pc:chgData name="Yashinta Hoeth" userId="72840970-dd90-4eef-b9da-6961a60fe51f" providerId="ADAL" clId="{1DDDB286-7D13-42A6-9996-A7658927A3C8}" dt="2021-08-04T04:45:07.024" v="16"/>
        <pc:sldMkLst>
          <pc:docMk/>
          <pc:sldMk cId="1896353080" sldId="282"/>
        </pc:sldMkLst>
        <pc:spChg chg="mod">
          <ac:chgData name="Yashinta Hoeth" userId="72840970-dd90-4eef-b9da-6961a60fe51f" providerId="ADAL" clId="{1DDDB286-7D13-42A6-9996-A7658927A3C8}" dt="2021-08-04T04:44:53.152" v="15"/>
          <ac:spMkLst>
            <pc:docMk/>
            <pc:sldMk cId="1896353080" sldId="282"/>
            <ac:spMk id="2" creationId="{00000000-0000-0000-0000-000000000000}"/>
          </ac:spMkLst>
        </pc:spChg>
        <pc:spChg chg="mod">
          <ac:chgData name="Yashinta Hoeth" userId="72840970-dd90-4eef-b9da-6961a60fe51f" providerId="ADAL" clId="{1DDDB286-7D13-42A6-9996-A7658927A3C8}" dt="2021-08-04T04:45:07.024" v="16"/>
          <ac:spMkLst>
            <pc:docMk/>
            <pc:sldMk cId="1896353080" sldId="282"/>
            <ac:spMk id="3" creationId="{00000000-0000-0000-0000-000000000000}"/>
          </ac:spMkLst>
        </pc:spChg>
      </pc:sldChg>
      <pc:sldChg chg="modSp ord">
        <pc:chgData name="Yashinta Hoeth" userId="72840970-dd90-4eef-b9da-6961a60fe51f" providerId="ADAL" clId="{1DDDB286-7D13-42A6-9996-A7658927A3C8}" dt="2021-08-04T04:59:44.391" v="80"/>
        <pc:sldMkLst>
          <pc:docMk/>
          <pc:sldMk cId="2444907890" sldId="284"/>
        </pc:sldMkLst>
        <pc:spChg chg="mod">
          <ac:chgData name="Yashinta Hoeth" userId="72840970-dd90-4eef-b9da-6961a60fe51f" providerId="ADAL" clId="{1DDDB286-7D13-42A6-9996-A7658927A3C8}" dt="2021-08-04T04:59:44.391" v="80"/>
          <ac:spMkLst>
            <pc:docMk/>
            <pc:sldMk cId="2444907890" sldId="284"/>
            <ac:spMk id="2" creationId="{00000000-0000-0000-0000-000000000000}"/>
          </ac:spMkLst>
        </pc:spChg>
        <pc:spChg chg="mod">
          <ac:chgData name="Yashinta Hoeth" userId="72840970-dd90-4eef-b9da-6961a60fe51f" providerId="ADAL" clId="{1DDDB286-7D13-42A6-9996-A7658927A3C8}" dt="2021-08-04T04:59:33.968" v="79"/>
          <ac:spMkLst>
            <pc:docMk/>
            <pc:sldMk cId="2444907890" sldId="284"/>
            <ac:spMk id="4" creationId="{00000000-0000-0000-0000-000000000000}"/>
          </ac:spMkLst>
        </pc:spChg>
      </pc:sldChg>
      <pc:sldChg chg="addSp delSp modSp add addCm modCm">
        <pc:chgData name="Yashinta Hoeth" userId="72840970-dd90-4eef-b9da-6961a60fe51f" providerId="ADAL" clId="{1DDDB286-7D13-42A6-9996-A7658927A3C8}" dt="2021-08-04T05:13:36.037" v="138" actId="478"/>
        <pc:sldMkLst>
          <pc:docMk/>
          <pc:sldMk cId="1158166095" sldId="285"/>
        </pc:sldMkLst>
        <pc:spChg chg="mod">
          <ac:chgData name="Yashinta Hoeth" userId="72840970-dd90-4eef-b9da-6961a60fe51f" providerId="ADAL" clId="{1DDDB286-7D13-42A6-9996-A7658927A3C8}" dt="2021-08-04T04:43:11.798" v="5"/>
          <ac:spMkLst>
            <pc:docMk/>
            <pc:sldMk cId="1158166095" sldId="285"/>
            <ac:spMk id="3" creationId="{00000000-0000-0000-0000-000000000000}"/>
          </ac:spMkLst>
        </pc:spChg>
        <pc:spChg chg="mod">
          <ac:chgData name="Yashinta Hoeth" userId="72840970-dd90-4eef-b9da-6961a60fe51f" providerId="ADAL" clId="{1DDDB286-7D13-42A6-9996-A7658927A3C8}" dt="2021-08-04T04:42:58.268" v="4"/>
          <ac:spMkLst>
            <pc:docMk/>
            <pc:sldMk cId="1158166095" sldId="285"/>
            <ac:spMk id="4" creationId="{00000000-0000-0000-0000-000000000000}"/>
          </ac:spMkLst>
        </pc:spChg>
        <pc:picChg chg="add del mod">
          <ac:chgData name="Yashinta Hoeth" userId="72840970-dd90-4eef-b9da-6961a60fe51f" providerId="ADAL" clId="{1DDDB286-7D13-42A6-9996-A7658927A3C8}" dt="2021-08-04T04:43:29.232" v="8" actId="478"/>
          <ac:picMkLst>
            <pc:docMk/>
            <pc:sldMk cId="1158166095" sldId="285"/>
            <ac:picMk id="5" creationId="{6EC4816D-BBEA-4C55-88D0-05D833ABE183}"/>
          </ac:picMkLst>
        </pc:picChg>
        <pc:picChg chg="add del mod">
          <ac:chgData name="Yashinta Hoeth" userId="72840970-dd90-4eef-b9da-6961a60fe51f" providerId="ADAL" clId="{1DDDB286-7D13-42A6-9996-A7658927A3C8}" dt="2021-08-04T05:13:36.037" v="138" actId="478"/>
          <ac:picMkLst>
            <pc:docMk/>
            <pc:sldMk cId="1158166095" sldId="285"/>
            <ac:picMk id="6" creationId="{03A4C494-D22F-4851-B116-6F38BEBC6522}"/>
          </ac:picMkLst>
        </pc:picChg>
      </pc:sldChg>
      <pc:sldChg chg="addSp delSp modSp add ord addCm modCm">
        <pc:chgData name="Yashinta Hoeth" userId="72840970-dd90-4eef-b9da-6961a60fe51f" providerId="ADAL" clId="{1DDDB286-7D13-42A6-9996-A7658927A3C8}" dt="2021-08-04T05:19:36.624" v="168"/>
        <pc:sldMkLst>
          <pc:docMk/>
          <pc:sldMk cId="1049372699" sldId="286"/>
        </pc:sldMkLst>
        <pc:spChg chg="mod">
          <ac:chgData name="Yashinta Hoeth" userId="72840970-dd90-4eef-b9da-6961a60fe51f" providerId="ADAL" clId="{1DDDB286-7D13-42A6-9996-A7658927A3C8}" dt="2021-08-04T04:54:51.907" v="59"/>
          <ac:spMkLst>
            <pc:docMk/>
            <pc:sldMk cId="1049372699" sldId="286"/>
            <ac:spMk id="2" creationId="{00000000-0000-0000-0000-000000000000}"/>
          </ac:spMkLst>
        </pc:spChg>
        <pc:spChg chg="mod">
          <ac:chgData name="Yashinta Hoeth" userId="72840970-dd90-4eef-b9da-6961a60fe51f" providerId="ADAL" clId="{1DDDB286-7D13-42A6-9996-A7658927A3C8}" dt="2021-08-04T04:54:41.293" v="58"/>
          <ac:spMkLst>
            <pc:docMk/>
            <pc:sldMk cId="1049372699" sldId="286"/>
            <ac:spMk id="4" creationId="{00000000-0000-0000-0000-000000000000}"/>
          </ac:spMkLst>
        </pc:spChg>
        <pc:picChg chg="add del mod">
          <ac:chgData name="Yashinta Hoeth" userId="72840970-dd90-4eef-b9da-6961a60fe51f" providerId="ADAL" clId="{1DDDB286-7D13-42A6-9996-A7658927A3C8}" dt="2021-08-04T04:55:06.448" v="63"/>
          <ac:picMkLst>
            <pc:docMk/>
            <pc:sldMk cId="1049372699" sldId="286"/>
            <ac:picMk id="5" creationId="{4C46F7E2-FAF7-4214-8057-FDC5932C95E3}"/>
          </ac:picMkLst>
        </pc:picChg>
        <pc:picChg chg="add del mod">
          <ac:chgData name="Yashinta Hoeth" userId="72840970-dd90-4eef-b9da-6961a60fe51f" providerId="ADAL" clId="{1DDDB286-7D13-42A6-9996-A7658927A3C8}" dt="2021-08-04T04:56:35.730" v="67" actId="478"/>
          <ac:picMkLst>
            <pc:docMk/>
            <pc:sldMk cId="1049372699" sldId="286"/>
            <ac:picMk id="7" creationId="{C3061EA5-D5E4-403A-ADA7-E1721964F2CF}"/>
          </ac:picMkLst>
        </pc:picChg>
        <pc:picChg chg="add mod modCrop">
          <ac:chgData name="Yashinta Hoeth" userId="72840970-dd90-4eef-b9da-6961a60fe51f" providerId="ADAL" clId="{1DDDB286-7D13-42A6-9996-A7658927A3C8}" dt="2021-08-04T05:19:36.624" v="168"/>
          <ac:picMkLst>
            <pc:docMk/>
            <pc:sldMk cId="1049372699" sldId="286"/>
            <ac:picMk id="8" creationId="{E3D821D9-A318-4FD8-95BA-80DDF2CBD9B1}"/>
          </ac:picMkLst>
        </pc:picChg>
      </pc:sldChg>
      <pc:sldChg chg="addSp delSp modSp add ord addCm modCm">
        <pc:chgData name="Yashinta Hoeth" userId="72840970-dd90-4eef-b9da-6961a60fe51f" providerId="ADAL" clId="{1DDDB286-7D13-42A6-9996-A7658927A3C8}" dt="2021-08-04T04:52:25.080" v="46"/>
        <pc:sldMkLst>
          <pc:docMk/>
          <pc:sldMk cId="1363417002" sldId="287"/>
        </pc:sldMkLst>
        <pc:spChg chg="del mod">
          <ac:chgData name="Yashinta Hoeth" userId="72840970-dd90-4eef-b9da-6961a60fe51f" providerId="ADAL" clId="{1DDDB286-7D13-42A6-9996-A7658927A3C8}" dt="2021-08-04T04:50:12.403" v="40"/>
          <ac:spMkLst>
            <pc:docMk/>
            <pc:sldMk cId="1363417002" sldId="287"/>
            <ac:spMk id="2" creationId="{00000000-0000-0000-0000-000000000000}"/>
          </ac:spMkLst>
        </pc:spChg>
        <pc:spChg chg="del">
          <ac:chgData name="Yashinta Hoeth" userId="72840970-dd90-4eef-b9da-6961a60fe51f" providerId="ADAL" clId="{1DDDB286-7D13-42A6-9996-A7658927A3C8}" dt="2021-08-04T04:49:50.456" v="37"/>
          <ac:spMkLst>
            <pc:docMk/>
            <pc:sldMk cId="1363417002" sldId="287"/>
            <ac:spMk id="4" creationId="{00000000-0000-0000-0000-000000000000}"/>
          </ac:spMkLst>
        </pc:spChg>
        <pc:spChg chg="add mod">
          <ac:chgData name="Yashinta Hoeth" userId="72840970-dd90-4eef-b9da-6961a60fe51f" providerId="ADAL" clId="{1DDDB286-7D13-42A6-9996-A7658927A3C8}" dt="2021-08-04T04:49:50.456" v="37"/>
          <ac:spMkLst>
            <pc:docMk/>
            <pc:sldMk cId="1363417002" sldId="287"/>
            <ac:spMk id="6" creationId="{B2FAD663-C799-4E30-9119-1C800FCAB786}"/>
          </ac:spMkLst>
        </pc:spChg>
        <pc:picChg chg="add mod">
          <ac:chgData name="Yashinta Hoeth" userId="72840970-dd90-4eef-b9da-6961a60fe51f" providerId="ADAL" clId="{1DDDB286-7D13-42A6-9996-A7658927A3C8}" dt="2021-08-04T04:50:01.056" v="38" actId="1076"/>
          <ac:picMkLst>
            <pc:docMk/>
            <pc:sldMk cId="1363417002" sldId="287"/>
            <ac:picMk id="5" creationId="{92B79EAD-D112-490E-8A7C-8EFD0D7CCBAA}"/>
          </ac:picMkLst>
        </pc:picChg>
        <pc:picChg chg="add mod">
          <ac:chgData name="Yashinta Hoeth" userId="72840970-dd90-4eef-b9da-6961a60fe51f" providerId="ADAL" clId="{1DDDB286-7D13-42A6-9996-A7658927A3C8}" dt="2021-08-04T04:50:15.794" v="41" actId="1076"/>
          <ac:picMkLst>
            <pc:docMk/>
            <pc:sldMk cId="1363417002" sldId="287"/>
            <ac:picMk id="7" creationId="{C90FB83A-581C-4FB9-AA20-D446F8291D40}"/>
          </ac:picMkLst>
        </pc:picChg>
      </pc:sldChg>
      <pc:sldChg chg="delSp modSp add ord">
        <pc:chgData name="Yashinta Hoeth" userId="72840970-dd90-4eef-b9da-6961a60fe51f" providerId="ADAL" clId="{1DDDB286-7D13-42A6-9996-A7658927A3C8}" dt="2021-08-04T04:53:57.167" v="56"/>
        <pc:sldMkLst>
          <pc:docMk/>
          <pc:sldMk cId="4238634763" sldId="288"/>
        </pc:sldMkLst>
        <pc:spChg chg="del mod">
          <ac:chgData name="Yashinta Hoeth" userId="72840970-dd90-4eef-b9da-6961a60fe51f" providerId="ADAL" clId="{1DDDB286-7D13-42A6-9996-A7658927A3C8}" dt="2021-08-04T04:53:57.167" v="56"/>
          <ac:spMkLst>
            <pc:docMk/>
            <pc:sldMk cId="4238634763" sldId="288"/>
            <ac:spMk id="3" creationId="{00000000-0000-0000-0000-000000000000}"/>
          </ac:spMkLst>
        </pc:spChg>
        <pc:spChg chg="mod">
          <ac:chgData name="Yashinta Hoeth" userId="72840970-dd90-4eef-b9da-6961a60fe51f" providerId="ADAL" clId="{1DDDB286-7D13-42A6-9996-A7658927A3C8}" dt="2021-08-04T04:53:20.932" v="53"/>
          <ac:spMkLst>
            <pc:docMk/>
            <pc:sldMk cId="4238634763" sldId="288"/>
            <ac:spMk id="4" creationId="{00000000-0000-0000-0000-000000000000}"/>
          </ac:spMkLst>
        </pc:spChg>
      </pc:sldChg>
      <pc:sldChg chg="addSp delSp modSp add ord addCm modCm">
        <pc:chgData name="Yashinta Hoeth" userId="72840970-dd90-4eef-b9da-6961a60fe51f" providerId="ADAL" clId="{1DDDB286-7D13-42A6-9996-A7658927A3C8}" dt="2021-08-04T05:04:02.697" v="102"/>
        <pc:sldMkLst>
          <pc:docMk/>
          <pc:sldMk cId="623660373" sldId="289"/>
        </pc:sldMkLst>
        <pc:spChg chg="del mod">
          <ac:chgData name="Yashinta Hoeth" userId="72840970-dd90-4eef-b9da-6961a60fe51f" providerId="ADAL" clId="{1DDDB286-7D13-42A6-9996-A7658927A3C8}" dt="2021-08-04T05:03:36.023" v="99"/>
          <ac:spMkLst>
            <pc:docMk/>
            <pc:sldMk cId="623660373" sldId="289"/>
            <ac:spMk id="2" creationId="{00000000-0000-0000-0000-000000000000}"/>
          </ac:spMkLst>
        </pc:spChg>
        <pc:spChg chg="mod">
          <ac:chgData name="Yashinta Hoeth" userId="72840970-dd90-4eef-b9da-6961a60fe51f" providerId="ADAL" clId="{1DDDB286-7D13-42A6-9996-A7658927A3C8}" dt="2021-08-04T05:03:24.772" v="97"/>
          <ac:spMkLst>
            <pc:docMk/>
            <pc:sldMk cId="623660373" sldId="289"/>
            <ac:spMk id="4" creationId="{00000000-0000-0000-0000-000000000000}"/>
          </ac:spMkLst>
        </pc:spChg>
        <pc:picChg chg="add mod">
          <ac:chgData name="Yashinta Hoeth" userId="72840970-dd90-4eef-b9da-6961a60fe51f" providerId="ADAL" clId="{1DDDB286-7D13-42A6-9996-A7658927A3C8}" dt="2021-08-04T05:03:39.931" v="100" actId="1076"/>
          <ac:picMkLst>
            <pc:docMk/>
            <pc:sldMk cId="623660373" sldId="289"/>
            <ac:picMk id="5" creationId="{FC1AD8E4-B0D7-482E-AA15-C0C178336DF6}"/>
          </ac:picMkLst>
        </pc:picChg>
      </pc:sldChg>
      <pc:sldChg chg="modSp add ord">
        <pc:chgData name="Yashinta Hoeth" userId="72840970-dd90-4eef-b9da-6961a60fe51f" providerId="ADAL" clId="{1DDDB286-7D13-42A6-9996-A7658927A3C8}" dt="2021-08-04T05:45:08.839" v="331"/>
        <pc:sldMkLst>
          <pc:docMk/>
          <pc:sldMk cId="1966268736" sldId="290"/>
        </pc:sldMkLst>
        <pc:spChg chg="mod">
          <ac:chgData name="Yashinta Hoeth" userId="72840970-dd90-4eef-b9da-6961a60fe51f" providerId="ADAL" clId="{1DDDB286-7D13-42A6-9996-A7658927A3C8}" dt="2021-08-04T05:44:59.503" v="330"/>
          <ac:spMkLst>
            <pc:docMk/>
            <pc:sldMk cId="1966268736" sldId="290"/>
            <ac:spMk id="2" creationId="{00000000-0000-0000-0000-000000000000}"/>
          </ac:spMkLst>
        </pc:spChg>
        <pc:spChg chg="mod">
          <ac:chgData name="Yashinta Hoeth" userId="72840970-dd90-4eef-b9da-6961a60fe51f" providerId="ADAL" clId="{1DDDB286-7D13-42A6-9996-A7658927A3C8}" dt="2021-08-04T05:45:08.839" v="331"/>
          <ac:spMkLst>
            <pc:docMk/>
            <pc:sldMk cId="1966268736" sldId="290"/>
            <ac:spMk id="3" creationId="{00000000-0000-0000-0000-000000000000}"/>
          </ac:spMkLst>
        </pc:spChg>
        <pc:spChg chg="mod">
          <ac:chgData name="Yashinta Hoeth" userId="72840970-dd90-4eef-b9da-6961a60fe51f" providerId="ADAL" clId="{1DDDB286-7D13-42A6-9996-A7658927A3C8}" dt="2021-08-04T05:44:50.778" v="329" actId="27636"/>
          <ac:spMkLst>
            <pc:docMk/>
            <pc:sldMk cId="1966268736" sldId="290"/>
            <ac:spMk id="4" creationId="{00000000-0000-0000-0000-000000000000}"/>
          </ac:spMkLst>
        </pc:spChg>
      </pc:sldChg>
      <pc:sldChg chg="addSp delSp modSp add ord addCm modCm">
        <pc:chgData name="Yashinta Hoeth" userId="72840970-dd90-4eef-b9da-6961a60fe51f" providerId="ADAL" clId="{1DDDB286-7D13-42A6-9996-A7658927A3C8}" dt="2021-08-04T05:02:47.880" v="94"/>
        <pc:sldMkLst>
          <pc:docMk/>
          <pc:sldMk cId="1929625461" sldId="291"/>
        </pc:sldMkLst>
        <pc:spChg chg="del mod">
          <ac:chgData name="Yashinta Hoeth" userId="72840970-dd90-4eef-b9da-6961a60fe51f" providerId="ADAL" clId="{1DDDB286-7D13-42A6-9996-A7658927A3C8}" dt="2021-08-04T05:01:31.867" v="91"/>
          <ac:spMkLst>
            <pc:docMk/>
            <pc:sldMk cId="1929625461" sldId="291"/>
            <ac:spMk id="2" creationId="{00000000-0000-0000-0000-000000000000}"/>
          </ac:spMkLst>
        </pc:spChg>
        <pc:spChg chg="mod">
          <ac:chgData name="Yashinta Hoeth" userId="72840970-dd90-4eef-b9da-6961a60fe51f" providerId="ADAL" clId="{1DDDB286-7D13-42A6-9996-A7658927A3C8}" dt="2021-08-04T05:01:15.872" v="89"/>
          <ac:spMkLst>
            <pc:docMk/>
            <pc:sldMk cId="1929625461" sldId="291"/>
            <ac:spMk id="4" creationId="{00000000-0000-0000-0000-000000000000}"/>
          </ac:spMkLst>
        </pc:spChg>
        <pc:graphicFrameChg chg="add mod">
          <ac:chgData name="Yashinta Hoeth" userId="72840970-dd90-4eef-b9da-6961a60fe51f" providerId="ADAL" clId="{1DDDB286-7D13-42A6-9996-A7658927A3C8}" dt="2021-08-04T05:02:29.390" v="92" actId="208"/>
          <ac:graphicFrameMkLst>
            <pc:docMk/>
            <pc:sldMk cId="1929625461" sldId="291"/>
            <ac:graphicFrameMk id="5" creationId="{C6DB6B86-2324-47C1-8AFC-C0895995583C}"/>
          </ac:graphicFrameMkLst>
        </pc:graphicFrameChg>
      </pc:sldChg>
      <pc:sldChg chg="addSp delSp modSp add ord addCm modCm">
        <pc:chgData name="Yashinta Hoeth" userId="72840970-dd90-4eef-b9da-6961a60fe51f" providerId="ADAL" clId="{1DDDB286-7D13-42A6-9996-A7658927A3C8}" dt="2021-08-04T05:05:46.259" v="113"/>
        <pc:sldMkLst>
          <pc:docMk/>
          <pc:sldMk cId="1902444097" sldId="292"/>
        </pc:sldMkLst>
        <pc:spChg chg="del mod">
          <ac:chgData name="Yashinta Hoeth" userId="72840970-dd90-4eef-b9da-6961a60fe51f" providerId="ADAL" clId="{1DDDB286-7D13-42A6-9996-A7658927A3C8}" dt="2021-08-04T05:05:08.722" v="109"/>
          <ac:spMkLst>
            <pc:docMk/>
            <pc:sldMk cId="1902444097" sldId="292"/>
            <ac:spMk id="2" creationId="{00000000-0000-0000-0000-000000000000}"/>
          </ac:spMkLst>
        </pc:spChg>
        <pc:spChg chg="mod">
          <ac:chgData name="Yashinta Hoeth" userId="72840970-dd90-4eef-b9da-6961a60fe51f" providerId="ADAL" clId="{1DDDB286-7D13-42A6-9996-A7658927A3C8}" dt="2021-08-04T05:04:27.599" v="105"/>
          <ac:spMkLst>
            <pc:docMk/>
            <pc:sldMk cId="1902444097" sldId="292"/>
            <ac:spMk id="4" creationId="{00000000-0000-0000-0000-000000000000}"/>
          </ac:spMkLst>
        </pc:spChg>
        <pc:graphicFrameChg chg="add mod">
          <ac:chgData name="Yashinta Hoeth" userId="72840970-dd90-4eef-b9da-6961a60fe51f" providerId="ADAL" clId="{1DDDB286-7D13-42A6-9996-A7658927A3C8}" dt="2021-08-04T05:05:22.521" v="111" actId="207"/>
          <ac:graphicFrameMkLst>
            <pc:docMk/>
            <pc:sldMk cId="1902444097" sldId="292"/>
            <ac:graphicFrameMk id="5" creationId="{4BD626A4-3946-4F84-8A3D-26497817EE18}"/>
          </ac:graphicFrameMkLst>
        </pc:graphicFrameChg>
      </pc:sldChg>
      <pc:sldChg chg="modSp add ord">
        <pc:chgData name="Yashinta Hoeth" userId="72840970-dd90-4eef-b9da-6961a60fe51f" providerId="ADAL" clId="{1DDDB286-7D13-42A6-9996-A7658927A3C8}" dt="2021-08-04T05:06:19.178" v="117"/>
        <pc:sldMkLst>
          <pc:docMk/>
          <pc:sldMk cId="3625095468" sldId="293"/>
        </pc:sldMkLst>
        <pc:spChg chg="mod">
          <ac:chgData name="Yashinta Hoeth" userId="72840970-dd90-4eef-b9da-6961a60fe51f" providerId="ADAL" clId="{1DDDB286-7D13-42A6-9996-A7658927A3C8}" dt="2021-08-04T05:06:19.178" v="117"/>
          <ac:spMkLst>
            <pc:docMk/>
            <pc:sldMk cId="3625095468" sldId="293"/>
            <ac:spMk id="2" creationId="{00000000-0000-0000-0000-000000000000}"/>
          </ac:spMkLst>
        </pc:spChg>
        <pc:spChg chg="mod">
          <ac:chgData name="Yashinta Hoeth" userId="72840970-dd90-4eef-b9da-6961a60fe51f" providerId="ADAL" clId="{1DDDB286-7D13-42A6-9996-A7658927A3C8}" dt="2021-08-04T05:06:09.619" v="116"/>
          <ac:spMkLst>
            <pc:docMk/>
            <pc:sldMk cId="3625095468" sldId="293"/>
            <ac:spMk id="4" creationId="{00000000-0000-0000-0000-000000000000}"/>
          </ac:spMkLst>
        </pc:spChg>
      </pc:sldChg>
      <pc:sldChg chg="modSp add ord">
        <pc:chgData name="Yashinta Hoeth" userId="72840970-dd90-4eef-b9da-6961a60fe51f" providerId="ADAL" clId="{1DDDB286-7D13-42A6-9996-A7658927A3C8}" dt="2021-08-04T05:14:46.011" v="140"/>
        <pc:sldMkLst>
          <pc:docMk/>
          <pc:sldMk cId="3428098933" sldId="294"/>
        </pc:sldMkLst>
        <pc:spChg chg="mod">
          <ac:chgData name="Yashinta Hoeth" userId="72840970-dd90-4eef-b9da-6961a60fe51f" providerId="ADAL" clId="{1DDDB286-7D13-42A6-9996-A7658927A3C8}" dt="2021-08-04T05:14:46.011" v="140"/>
          <ac:spMkLst>
            <pc:docMk/>
            <pc:sldMk cId="3428098933" sldId="294"/>
            <ac:spMk id="2" creationId="{00000000-0000-0000-0000-000000000000}"/>
          </ac:spMkLst>
        </pc:spChg>
        <pc:spChg chg="mod">
          <ac:chgData name="Yashinta Hoeth" userId="72840970-dd90-4eef-b9da-6961a60fe51f" providerId="ADAL" clId="{1DDDB286-7D13-42A6-9996-A7658927A3C8}" dt="2021-08-04T05:14:37.390" v="139"/>
          <ac:spMkLst>
            <pc:docMk/>
            <pc:sldMk cId="3428098933" sldId="294"/>
            <ac:spMk id="4" creationId="{00000000-0000-0000-0000-000000000000}"/>
          </ac:spMkLst>
        </pc:spChg>
      </pc:sldChg>
      <pc:sldChg chg="addSp modSp add ord addCm modCm">
        <pc:chgData name="Yashinta Hoeth" userId="72840970-dd90-4eef-b9da-6961a60fe51f" providerId="ADAL" clId="{1DDDB286-7D13-42A6-9996-A7658927A3C8}" dt="2021-08-04T05:19:14.411" v="167"/>
        <pc:sldMkLst>
          <pc:docMk/>
          <pc:sldMk cId="987403147" sldId="295"/>
        </pc:sldMkLst>
        <pc:spChg chg="mod">
          <ac:chgData name="Yashinta Hoeth" userId="72840970-dd90-4eef-b9da-6961a60fe51f" providerId="ADAL" clId="{1DDDB286-7D13-42A6-9996-A7658927A3C8}" dt="2021-08-04T05:17:26.762" v="161" actId="5793"/>
          <ac:spMkLst>
            <pc:docMk/>
            <pc:sldMk cId="987403147" sldId="295"/>
            <ac:spMk id="2" creationId="{00000000-0000-0000-0000-000000000000}"/>
          </ac:spMkLst>
        </pc:spChg>
        <pc:spChg chg="mod">
          <ac:chgData name="Yashinta Hoeth" userId="72840970-dd90-4eef-b9da-6961a60fe51f" providerId="ADAL" clId="{1DDDB286-7D13-42A6-9996-A7658927A3C8}" dt="2021-08-04T05:17:12.749" v="158"/>
          <ac:spMkLst>
            <pc:docMk/>
            <pc:sldMk cId="987403147" sldId="295"/>
            <ac:spMk id="4" creationId="{00000000-0000-0000-0000-000000000000}"/>
          </ac:spMkLst>
        </pc:spChg>
        <pc:graphicFrameChg chg="add mod">
          <ac:chgData name="Yashinta Hoeth" userId="72840970-dd90-4eef-b9da-6961a60fe51f" providerId="ADAL" clId="{1DDDB286-7D13-42A6-9996-A7658927A3C8}" dt="2021-08-04T05:18:44.623" v="165" actId="207"/>
          <ac:graphicFrameMkLst>
            <pc:docMk/>
            <pc:sldMk cId="987403147" sldId="295"/>
            <ac:graphicFrameMk id="6" creationId="{FC6788EC-6125-4AFF-82CF-00FECA1BB6E8}"/>
          </ac:graphicFrameMkLst>
        </pc:graphicFrameChg>
        <pc:picChg chg="add mod">
          <ac:chgData name="Yashinta Hoeth" userId="72840970-dd90-4eef-b9da-6961a60fe51f" providerId="ADAL" clId="{1DDDB286-7D13-42A6-9996-A7658927A3C8}" dt="2021-08-04T05:18:19.469" v="163"/>
          <ac:picMkLst>
            <pc:docMk/>
            <pc:sldMk cId="987403147" sldId="295"/>
            <ac:picMk id="5" creationId="{F7F153F6-C2D3-4F9B-8544-039CE7BB6A31}"/>
          </ac:picMkLst>
        </pc:picChg>
      </pc:sldChg>
      <pc:sldChg chg="addSp delSp modSp add ord addCm modCm">
        <pc:chgData name="Yashinta Hoeth" userId="72840970-dd90-4eef-b9da-6961a60fe51f" providerId="ADAL" clId="{1DDDB286-7D13-42A6-9996-A7658927A3C8}" dt="2021-08-04T05:16:58.501" v="157"/>
        <pc:sldMkLst>
          <pc:docMk/>
          <pc:sldMk cId="722495998" sldId="296"/>
        </pc:sldMkLst>
        <pc:spChg chg="del mod">
          <ac:chgData name="Yashinta Hoeth" userId="72840970-dd90-4eef-b9da-6961a60fe51f" providerId="ADAL" clId="{1DDDB286-7D13-42A6-9996-A7658927A3C8}" dt="2021-08-04T05:16:04.064" v="149"/>
          <ac:spMkLst>
            <pc:docMk/>
            <pc:sldMk cId="722495998" sldId="296"/>
            <ac:spMk id="2" creationId="{00000000-0000-0000-0000-000000000000}"/>
          </ac:spMkLst>
        </pc:spChg>
        <pc:spChg chg="mod">
          <ac:chgData name="Yashinta Hoeth" userId="72840970-dd90-4eef-b9da-6961a60fe51f" providerId="ADAL" clId="{1DDDB286-7D13-42A6-9996-A7658927A3C8}" dt="2021-08-04T05:15:51.564" v="147"/>
          <ac:spMkLst>
            <pc:docMk/>
            <pc:sldMk cId="722495998" sldId="296"/>
            <ac:spMk id="4" creationId="{00000000-0000-0000-0000-000000000000}"/>
          </ac:spMkLst>
        </pc:spChg>
        <pc:graphicFrameChg chg="add mod">
          <ac:chgData name="Yashinta Hoeth" userId="72840970-dd90-4eef-b9da-6961a60fe51f" providerId="ADAL" clId="{1DDDB286-7D13-42A6-9996-A7658927A3C8}" dt="2021-08-04T05:16:42.272" v="155" actId="1076"/>
          <ac:graphicFrameMkLst>
            <pc:docMk/>
            <pc:sldMk cId="722495998" sldId="296"/>
            <ac:graphicFrameMk id="5" creationId="{78DE6106-8428-4FD9-848C-957972266736}"/>
          </ac:graphicFrameMkLst>
        </pc:graphicFrameChg>
      </pc:sldChg>
      <pc:sldChg chg="modSp add ord">
        <pc:chgData name="Yashinta Hoeth" userId="72840970-dd90-4eef-b9da-6961a60fe51f" providerId="ADAL" clId="{1DDDB286-7D13-42A6-9996-A7658927A3C8}" dt="2021-08-04T05:23:08.827" v="189" actId="108"/>
        <pc:sldMkLst>
          <pc:docMk/>
          <pc:sldMk cId="1227356366" sldId="297"/>
        </pc:sldMkLst>
        <pc:spChg chg="mod">
          <ac:chgData name="Yashinta Hoeth" userId="72840970-dd90-4eef-b9da-6961a60fe51f" providerId="ADAL" clId="{1DDDB286-7D13-42A6-9996-A7658927A3C8}" dt="2021-08-04T05:23:08.827" v="189" actId="108"/>
          <ac:spMkLst>
            <pc:docMk/>
            <pc:sldMk cId="1227356366" sldId="297"/>
            <ac:spMk id="2" creationId="{00000000-0000-0000-0000-000000000000}"/>
          </ac:spMkLst>
        </pc:spChg>
        <pc:spChg chg="mod">
          <ac:chgData name="Yashinta Hoeth" userId="72840970-dd90-4eef-b9da-6961a60fe51f" providerId="ADAL" clId="{1DDDB286-7D13-42A6-9996-A7658927A3C8}" dt="2021-08-04T05:22:44.485" v="187"/>
          <ac:spMkLst>
            <pc:docMk/>
            <pc:sldMk cId="1227356366" sldId="297"/>
            <ac:spMk id="4" creationId="{00000000-0000-0000-0000-000000000000}"/>
          </ac:spMkLst>
        </pc:spChg>
      </pc:sldChg>
      <pc:sldChg chg="modSp add ord">
        <pc:chgData name="Yashinta Hoeth" userId="72840970-dd90-4eef-b9da-6961a60fe51f" providerId="ADAL" clId="{1DDDB286-7D13-42A6-9996-A7658927A3C8}" dt="2021-08-04T05:15:28.607" v="145"/>
        <pc:sldMkLst>
          <pc:docMk/>
          <pc:sldMk cId="4196741807" sldId="298"/>
        </pc:sldMkLst>
        <pc:spChg chg="mod">
          <ac:chgData name="Yashinta Hoeth" userId="72840970-dd90-4eef-b9da-6961a60fe51f" providerId="ADAL" clId="{1DDDB286-7D13-42A6-9996-A7658927A3C8}" dt="2021-08-04T05:15:28.607" v="145"/>
          <ac:spMkLst>
            <pc:docMk/>
            <pc:sldMk cId="4196741807" sldId="298"/>
            <ac:spMk id="4" creationId="{00000000-0000-0000-0000-000000000000}"/>
          </ac:spMkLst>
        </pc:spChg>
      </pc:sldChg>
      <pc:sldChg chg="modSp add ord">
        <pc:chgData name="Yashinta Hoeth" userId="72840970-dd90-4eef-b9da-6961a60fe51f" providerId="ADAL" clId="{1DDDB286-7D13-42A6-9996-A7658927A3C8}" dt="2021-08-04T05:24:43.748" v="192"/>
        <pc:sldMkLst>
          <pc:docMk/>
          <pc:sldMk cId="2013947529" sldId="299"/>
        </pc:sldMkLst>
        <pc:spChg chg="mod">
          <ac:chgData name="Yashinta Hoeth" userId="72840970-dd90-4eef-b9da-6961a60fe51f" providerId="ADAL" clId="{1DDDB286-7D13-42A6-9996-A7658927A3C8}" dt="2021-08-04T05:24:43.748" v="192"/>
          <ac:spMkLst>
            <pc:docMk/>
            <pc:sldMk cId="2013947529" sldId="299"/>
            <ac:spMk id="2" creationId="{00000000-0000-0000-0000-000000000000}"/>
          </ac:spMkLst>
        </pc:spChg>
        <pc:spChg chg="mod">
          <ac:chgData name="Yashinta Hoeth" userId="72840970-dd90-4eef-b9da-6961a60fe51f" providerId="ADAL" clId="{1DDDB286-7D13-42A6-9996-A7658927A3C8}" dt="2021-08-04T05:24:34.585" v="191"/>
          <ac:spMkLst>
            <pc:docMk/>
            <pc:sldMk cId="2013947529" sldId="299"/>
            <ac:spMk id="4" creationId="{00000000-0000-0000-0000-000000000000}"/>
          </ac:spMkLst>
        </pc:spChg>
      </pc:sldChg>
      <pc:sldChg chg="addSp delSp modSp add ord addCm modCm">
        <pc:chgData name="Yashinta Hoeth" userId="72840970-dd90-4eef-b9da-6961a60fe51f" providerId="ADAL" clId="{1DDDB286-7D13-42A6-9996-A7658927A3C8}" dt="2021-08-04T05:34:12.225" v="262"/>
        <pc:sldMkLst>
          <pc:docMk/>
          <pc:sldMk cId="3155348669" sldId="300"/>
        </pc:sldMkLst>
        <pc:spChg chg="del mod">
          <ac:chgData name="Yashinta Hoeth" userId="72840970-dd90-4eef-b9da-6961a60fe51f" providerId="ADAL" clId="{1DDDB286-7D13-42A6-9996-A7658927A3C8}" dt="2021-08-04T05:33:32.222" v="260"/>
          <ac:spMkLst>
            <pc:docMk/>
            <pc:sldMk cId="3155348669" sldId="300"/>
            <ac:spMk id="2" creationId="{00000000-0000-0000-0000-000000000000}"/>
          </ac:spMkLst>
        </pc:spChg>
        <pc:spChg chg="mod">
          <ac:chgData name="Yashinta Hoeth" userId="72840970-dd90-4eef-b9da-6961a60fe51f" providerId="ADAL" clId="{1DDDB286-7D13-42A6-9996-A7658927A3C8}" dt="2021-08-04T05:33:05.828" v="256"/>
          <ac:spMkLst>
            <pc:docMk/>
            <pc:sldMk cId="3155348669" sldId="300"/>
            <ac:spMk id="4" creationId="{00000000-0000-0000-0000-000000000000}"/>
          </ac:spMkLst>
        </pc:spChg>
        <pc:picChg chg="add mod">
          <ac:chgData name="Yashinta Hoeth" userId="72840970-dd90-4eef-b9da-6961a60fe51f" providerId="ADAL" clId="{1DDDB286-7D13-42A6-9996-A7658927A3C8}" dt="2021-08-04T05:33:19.258" v="258" actId="1076"/>
          <ac:picMkLst>
            <pc:docMk/>
            <pc:sldMk cId="3155348669" sldId="300"/>
            <ac:picMk id="5" creationId="{46056378-3BCB-4EBA-B1D0-0B89BA9C88EC}"/>
          </ac:picMkLst>
        </pc:picChg>
        <pc:picChg chg="add">
          <ac:chgData name="Yashinta Hoeth" userId="72840970-dd90-4eef-b9da-6961a60fe51f" providerId="ADAL" clId="{1DDDB286-7D13-42A6-9996-A7658927A3C8}" dt="2021-08-04T05:33:32.222" v="260"/>
          <ac:picMkLst>
            <pc:docMk/>
            <pc:sldMk cId="3155348669" sldId="300"/>
            <ac:picMk id="7" creationId="{EF9AD4AB-536B-458A-9A8A-3EA371896F00}"/>
          </ac:picMkLst>
        </pc:picChg>
      </pc:sldChg>
      <pc:sldChg chg="addSp modSp add">
        <pc:chgData name="Yashinta Hoeth" userId="72840970-dd90-4eef-b9da-6961a60fe51f" providerId="ADAL" clId="{1DDDB286-7D13-42A6-9996-A7658927A3C8}" dt="2021-08-04T05:25:34.237" v="199" actId="1076"/>
        <pc:sldMkLst>
          <pc:docMk/>
          <pc:sldMk cId="3498692007" sldId="301"/>
        </pc:sldMkLst>
        <pc:spChg chg="mod">
          <ac:chgData name="Yashinta Hoeth" userId="72840970-dd90-4eef-b9da-6961a60fe51f" providerId="ADAL" clId="{1DDDB286-7D13-42A6-9996-A7658927A3C8}" dt="2021-08-04T05:25:18.501" v="195"/>
          <ac:spMkLst>
            <pc:docMk/>
            <pc:sldMk cId="3498692007" sldId="301"/>
            <ac:spMk id="2" creationId="{00000000-0000-0000-0000-000000000000}"/>
          </ac:spMkLst>
        </pc:spChg>
        <pc:spChg chg="mod">
          <ac:chgData name="Yashinta Hoeth" userId="72840970-dd90-4eef-b9da-6961a60fe51f" providerId="ADAL" clId="{1DDDB286-7D13-42A6-9996-A7658927A3C8}" dt="2021-08-04T05:25:10.504" v="194"/>
          <ac:spMkLst>
            <pc:docMk/>
            <pc:sldMk cId="3498692007" sldId="301"/>
            <ac:spMk id="4" creationId="{00000000-0000-0000-0000-000000000000}"/>
          </ac:spMkLst>
        </pc:spChg>
        <pc:picChg chg="add mod">
          <ac:chgData name="Yashinta Hoeth" userId="72840970-dd90-4eef-b9da-6961a60fe51f" providerId="ADAL" clId="{1DDDB286-7D13-42A6-9996-A7658927A3C8}" dt="2021-08-04T05:25:34.237" v="199" actId="1076"/>
          <ac:picMkLst>
            <pc:docMk/>
            <pc:sldMk cId="3498692007" sldId="301"/>
            <ac:picMk id="5" creationId="{52CB1BC7-43E5-4A82-B6DD-3B04338CE82B}"/>
          </ac:picMkLst>
        </pc:picChg>
      </pc:sldChg>
      <pc:sldChg chg="addSp modSp add ord">
        <pc:chgData name="Yashinta Hoeth" userId="72840970-dd90-4eef-b9da-6961a60fe51f" providerId="ADAL" clId="{1DDDB286-7D13-42A6-9996-A7658927A3C8}" dt="2021-08-04T05:35:11.216" v="270" actId="1076"/>
        <pc:sldMkLst>
          <pc:docMk/>
          <pc:sldMk cId="82617083" sldId="302"/>
        </pc:sldMkLst>
        <pc:spChg chg="mod">
          <ac:chgData name="Yashinta Hoeth" userId="72840970-dd90-4eef-b9da-6961a60fe51f" providerId="ADAL" clId="{1DDDB286-7D13-42A6-9996-A7658927A3C8}" dt="2021-08-04T05:34:52.283" v="268" actId="5793"/>
          <ac:spMkLst>
            <pc:docMk/>
            <pc:sldMk cId="82617083" sldId="302"/>
            <ac:spMk id="2" creationId="{00000000-0000-0000-0000-000000000000}"/>
          </ac:spMkLst>
        </pc:spChg>
        <pc:spChg chg="mod">
          <ac:chgData name="Yashinta Hoeth" userId="72840970-dd90-4eef-b9da-6961a60fe51f" providerId="ADAL" clId="{1DDDB286-7D13-42A6-9996-A7658927A3C8}" dt="2021-08-04T05:34:32.961" v="264"/>
          <ac:spMkLst>
            <pc:docMk/>
            <pc:sldMk cId="82617083" sldId="302"/>
            <ac:spMk id="4" creationId="{00000000-0000-0000-0000-000000000000}"/>
          </ac:spMkLst>
        </pc:spChg>
        <pc:picChg chg="add mod">
          <ac:chgData name="Yashinta Hoeth" userId="72840970-dd90-4eef-b9da-6961a60fe51f" providerId="ADAL" clId="{1DDDB286-7D13-42A6-9996-A7658927A3C8}" dt="2021-08-04T05:34:43.285" v="266" actId="1076"/>
          <ac:picMkLst>
            <pc:docMk/>
            <pc:sldMk cId="82617083" sldId="302"/>
            <ac:picMk id="5" creationId="{830E12ED-142F-4C9E-8DE3-ADA5DFF9B8EE}"/>
          </ac:picMkLst>
        </pc:picChg>
        <pc:picChg chg="add mod">
          <ac:chgData name="Yashinta Hoeth" userId="72840970-dd90-4eef-b9da-6961a60fe51f" providerId="ADAL" clId="{1DDDB286-7D13-42A6-9996-A7658927A3C8}" dt="2021-08-04T05:35:11.216" v="270" actId="1076"/>
          <ac:picMkLst>
            <pc:docMk/>
            <pc:sldMk cId="82617083" sldId="302"/>
            <ac:picMk id="6" creationId="{99A93E08-CC1D-4FA5-81EA-1C766D76D786}"/>
          </ac:picMkLst>
        </pc:picChg>
      </pc:sldChg>
      <pc:sldChg chg="addSp delSp modSp add addCm modCm">
        <pc:chgData name="Yashinta Hoeth" userId="72840970-dd90-4eef-b9da-6961a60fe51f" providerId="ADAL" clId="{1DDDB286-7D13-42A6-9996-A7658927A3C8}" dt="2021-08-04T05:36:55.297" v="280" actId="14100"/>
        <pc:sldMkLst>
          <pc:docMk/>
          <pc:sldMk cId="1183404371" sldId="303"/>
        </pc:sldMkLst>
        <pc:spChg chg="del mod">
          <ac:chgData name="Yashinta Hoeth" userId="72840970-dd90-4eef-b9da-6961a60fe51f" providerId="ADAL" clId="{1DDDB286-7D13-42A6-9996-A7658927A3C8}" dt="2021-08-04T05:36:26.050" v="276"/>
          <ac:spMkLst>
            <pc:docMk/>
            <pc:sldMk cId="1183404371" sldId="303"/>
            <ac:spMk id="2" creationId="{00000000-0000-0000-0000-000000000000}"/>
          </ac:spMkLst>
        </pc:spChg>
        <pc:spChg chg="mod">
          <ac:chgData name="Yashinta Hoeth" userId="72840970-dd90-4eef-b9da-6961a60fe51f" providerId="ADAL" clId="{1DDDB286-7D13-42A6-9996-A7658927A3C8}" dt="2021-08-04T05:36:05.951" v="272"/>
          <ac:spMkLst>
            <pc:docMk/>
            <pc:sldMk cId="1183404371" sldId="303"/>
            <ac:spMk id="4" creationId="{00000000-0000-0000-0000-000000000000}"/>
          </ac:spMkLst>
        </pc:spChg>
        <pc:graphicFrameChg chg="add mod">
          <ac:chgData name="Yashinta Hoeth" userId="72840970-dd90-4eef-b9da-6961a60fe51f" providerId="ADAL" clId="{1DDDB286-7D13-42A6-9996-A7658927A3C8}" dt="2021-08-04T05:36:55.297" v="280" actId="14100"/>
          <ac:graphicFrameMkLst>
            <pc:docMk/>
            <pc:sldMk cId="1183404371" sldId="303"/>
            <ac:graphicFrameMk id="7" creationId="{6BFDB054-3D2B-4BDE-9841-BC051565C475}"/>
          </ac:graphicFrameMkLst>
        </pc:graphicFrameChg>
        <pc:picChg chg="add mod">
          <ac:chgData name="Yashinta Hoeth" userId="72840970-dd90-4eef-b9da-6961a60fe51f" providerId="ADAL" clId="{1DDDB286-7D13-42A6-9996-A7658927A3C8}" dt="2021-08-04T05:36:16.704" v="274" actId="1076"/>
          <ac:picMkLst>
            <pc:docMk/>
            <pc:sldMk cId="1183404371" sldId="303"/>
            <ac:picMk id="5" creationId="{57749C5C-709F-4F18-AEF5-1D9665722083}"/>
          </ac:picMkLst>
        </pc:picChg>
      </pc:sldChg>
      <pc:sldChg chg="modSp add ord">
        <pc:chgData name="Yashinta Hoeth" userId="72840970-dd90-4eef-b9da-6961a60fe51f" providerId="ADAL" clId="{1DDDB286-7D13-42A6-9996-A7658927A3C8}" dt="2021-08-04T05:43:24.852" v="319"/>
        <pc:sldMkLst>
          <pc:docMk/>
          <pc:sldMk cId="2377471095" sldId="304"/>
        </pc:sldMkLst>
        <pc:spChg chg="mod">
          <ac:chgData name="Yashinta Hoeth" userId="72840970-dd90-4eef-b9da-6961a60fe51f" providerId="ADAL" clId="{1DDDB286-7D13-42A6-9996-A7658927A3C8}" dt="2021-08-04T05:43:24.852" v="319"/>
          <ac:spMkLst>
            <pc:docMk/>
            <pc:sldMk cId="2377471095" sldId="304"/>
            <ac:spMk id="2" creationId="{00000000-0000-0000-0000-000000000000}"/>
          </ac:spMkLst>
        </pc:spChg>
        <pc:spChg chg="mod">
          <ac:chgData name="Yashinta Hoeth" userId="72840970-dd90-4eef-b9da-6961a60fe51f" providerId="ADAL" clId="{1DDDB286-7D13-42A6-9996-A7658927A3C8}" dt="2021-08-04T05:43:16.290" v="318"/>
          <ac:spMkLst>
            <pc:docMk/>
            <pc:sldMk cId="2377471095" sldId="304"/>
            <ac:spMk id="4" creationId="{00000000-0000-0000-0000-000000000000}"/>
          </ac:spMkLst>
        </pc:spChg>
      </pc:sldChg>
      <pc:sldChg chg="modSp add ord">
        <pc:chgData name="Yashinta Hoeth" userId="72840970-dd90-4eef-b9da-6961a60fe51f" providerId="ADAL" clId="{1DDDB286-7D13-42A6-9996-A7658927A3C8}" dt="2021-08-04T05:37:40.116" v="285"/>
        <pc:sldMkLst>
          <pc:docMk/>
          <pc:sldMk cId="3217124315" sldId="305"/>
        </pc:sldMkLst>
        <pc:spChg chg="mod">
          <ac:chgData name="Yashinta Hoeth" userId="72840970-dd90-4eef-b9da-6961a60fe51f" providerId="ADAL" clId="{1DDDB286-7D13-42A6-9996-A7658927A3C8}" dt="2021-08-04T05:37:40.116" v="285"/>
          <ac:spMkLst>
            <pc:docMk/>
            <pc:sldMk cId="3217124315" sldId="305"/>
            <ac:spMk id="2" creationId="{00000000-0000-0000-0000-000000000000}"/>
          </ac:spMkLst>
        </pc:spChg>
        <pc:spChg chg="mod">
          <ac:chgData name="Yashinta Hoeth" userId="72840970-dd90-4eef-b9da-6961a60fe51f" providerId="ADAL" clId="{1DDDB286-7D13-42A6-9996-A7658927A3C8}" dt="2021-08-04T05:37:31.139" v="284"/>
          <ac:spMkLst>
            <pc:docMk/>
            <pc:sldMk cId="3217124315" sldId="305"/>
            <ac:spMk id="4" creationId="{00000000-0000-0000-0000-000000000000}"/>
          </ac:spMkLst>
        </pc:spChg>
      </pc:sldChg>
      <pc:sldChg chg="addSp delSp modSp add ord">
        <pc:chgData name="Yashinta Hoeth" userId="72840970-dd90-4eef-b9da-6961a60fe51f" providerId="ADAL" clId="{1DDDB286-7D13-42A6-9996-A7658927A3C8}" dt="2021-08-04T05:42:47.520" v="316" actId="207"/>
        <pc:sldMkLst>
          <pc:docMk/>
          <pc:sldMk cId="330879508" sldId="306"/>
        </pc:sldMkLst>
        <pc:spChg chg="del mod">
          <ac:chgData name="Yashinta Hoeth" userId="72840970-dd90-4eef-b9da-6961a60fe51f" providerId="ADAL" clId="{1DDDB286-7D13-42A6-9996-A7658927A3C8}" dt="2021-08-04T05:41:15.328" v="299"/>
          <ac:spMkLst>
            <pc:docMk/>
            <pc:sldMk cId="330879508" sldId="306"/>
            <ac:spMk id="2" creationId="{00000000-0000-0000-0000-000000000000}"/>
          </ac:spMkLst>
        </pc:spChg>
        <pc:spChg chg="mod">
          <ac:chgData name="Yashinta Hoeth" userId="72840970-dd90-4eef-b9da-6961a60fe51f" providerId="ADAL" clId="{1DDDB286-7D13-42A6-9996-A7658927A3C8}" dt="2021-08-04T05:40:55.927" v="297"/>
          <ac:spMkLst>
            <pc:docMk/>
            <pc:sldMk cId="330879508" sldId="306"/>
            <ac:spMk id="4" creationId="{00000000-0000-0000-0000-000000000000}"/>
          </ac:spMkLst>
        </pc:spChg>
        <pc:spChg chg="add mod">
          <ac:chgData name="Yashinta Hoeth" userId="72840970-dd90-4eef-b9da-6961a60fe51f" providerId="ADAL" clId="{1DDDB286-7D13-42A6-9996-A7658927A3C8}" dt="2021-08-04T05:41:47.104" v="304" actId="14100"/>
          <ac:spMkLst>
            <pc:docMk/>
            <pc:sldMk cId="330879508" sldId="306"/>
            <ac:spMk id="6" creationId="{6D1A0E9A-CCFB-4D5F-A4F9-AA419810719C}"/>
          </ac:spMkLst>
        </pc:spChg>
        <pc:spChg chg="add mod">
          <ac:chgData name="Yashinta Hoeth" userId="72840970-dd90-4eef-b9da-6961a60fe51f" providerId="ADAL" clId="{1DDDB286-7D13-42A6-9996-A7658927A3C8}" dt="2021-08-04T05:42:47.520" v="316" actId="207"/>
          <ac:spMkLst>
            <pc:docMk/>
            <pc:sldMk cId="330879508" sldId="306"/>
            <ac:spMk id="7" creationId="{5FD4C21F-2C5F-41C3-A22A-8EE405787770}"/>
          </ac:spMkLst>
        </pc:spChg>
        <pc:spChg chg="add mod">
          <ac:chgData name="Yashinta Hoeth" userId="72840970-dd90-4eef-b9da-6961a60fe51f" providerId="ADAL" clId="{1DDDB286-7D13-42A6-9996-A7658927A3C8}" dt="2021-08-04T05:42:42.925" v="315" actId="207"/>
          <ac:spMkLst>
            <pc:docMk/>
            <pc:sldMk cId="330879508" sldId="306"/>
            <ac:spMk id="8" creationId="{B4CE3613-6E79-4698-A9BD-3CAEBBF435B9}"/>
          </ac:spMkLst>
        </pc:spChg>
        <pc:graphicFrameChg chg="add mod">
          <ac:chgData name="Yashinta Hoeth" userId="72840970-dd90-4eef-b9da-6961a60fe51f" providerId="ADAL" clId="{1DDDB286-7D13-42A6-9996-A7658927A3C8}" dt="2021-08-04T05:41:51.678" v="305" actId="14100"/>
          <ac:graphicFrameMkLst>
            <pc:docMk/>
            <pc:sldMk cId="330879508" sldId="306"/>
            <ac:graphicFrameMk id="5" creationId="{B6FF434C-D687-470E-ADC3-12423722CCFF}"/>
          </ac:graphicFrameMkLst>
        </pc:graphicFrameChg>
      </pc:sldChg>
      <pc:sldChg chg="addSp modSp add ord modAnim">
        <pc:chgData name="Yashinta Hoeth" userId="72840970-dd90-4eef-b9da-6961a60fe51f" providerId="ADAL" clId="{1DDDB286-7D13-42A6-9996-A7658927A3C8}" dt="2021-08-04T05:40:24.915" v="294"/>
        <pc:sldMkLst>
          <pc:docMk/>
          <pc:sldMk cId="2278257473" sldId="307"/>
        </pc:sldMkLst>
        <pc:spChg chg="mod">
          <ac:chgData name="Yashinta Hoeth" userId="72840970-dd90-4eef-b9da-6961a60fe51f" providerId="ADAL" clId="{1DDDB286-7D13-42A6-9996-A7658927A3C8}" dt="2021-08-04T05:38:39.577" v="289" actId="20577"/>
          <ac:spMkLst>
            <pc:docMk/>
            <pc:sldMk cId="2278257473" sldId="307"/>
            <ac:spMk id="2" creationId="{00000000-0000-0000-0000-000000000000}"/>
          </ac:spMkLst>
        </pc:spChg>
        <pc:spChg chg="mod">
          <ac:chgData name="Yashinta Hoeth" userId="72840970-dd90-4eef-b9da-6961a60fe51f" providerId="ADAL" clId="{1DDDB286-7D13-42A6-9996-A7658927A3C8}" dt="2021-08-04T05:38:14.011" v="288"/>
          <ac:spMkLst>
            <pc:docMk/>
            <pc:sldMk cId="2278257473" sldId="307"/>
            <ac:spMk id="4" creationId="{00000000-0000-0000-0000-000000000000}"/>
          </ac:spMkLst>
        </pc:spChg>
        <pc:spChg chg="add mod">
          <ac:chgData name="Yashinta Hoeth" userId="72840970-dd90-4eef-b9da-6961a60fe51f" providerId="ADAL" clId="{1DDDB286-7D13-42A6-9996-A7658927A3C8}" dt="2021-08-04T05:38:54.468" v="291" actId="1076"/>
          <ac:spMkLst>
            <pc:docMk/>
            <pc:sldMk cId="2278257473" sldId="307"/>
            <ac:spMk id="5" creationId="{CCD5D970-1DEB-48FF-9AA3-AFC644601216}"/>
          </ac:spMkLst>
        </pc:spChg>
        <pc:spChg chg="add mod">
          <ac:chgData name="Yashinta Hoeth" userId="72840970-dd90-4eef-b9da-6961a60fe51f" providerId="ADAL" clId="{1DDDB286-7D13-42A6-9996-A7658927A3C8}" dt="2021-08-04T05:38:54.468" v="291" actId="1076"/>
          <ac:spMkLst>
            <pc:docMk/>
            <pc:sldMk cId="2278257473" sldId="307"/>
            <ac:spMk id="7" creationId="{A3BE0061-8237-4FB3-9980-725530938E16}"/>
          </ac:spMkLst>
        </pc:spChg>
        <pc:spChg chg="add mod">
          <ac:chgData name="Yashinta Hoeth" userId="72840970-dd90-4eef-b9da-6961a60fe51f" providerId="ADAL" clId="{1DDDB286-7D13-42A6-9996-A7658927A3C8}" dt="2021-08-04T05:38:54.468" v="291" actId="1076"/>
          <ac:spMkLst>
            <pc:docMk/>
            <pc:sldMk cId="2278257473" sldId="307"/>
            <ac:spMk id="8" creationId="{1A3EFF0E-D687-4484-9282-EF193431CCDA}"/>
          </ac:spMkLst>
        </pc:spChg>
        <pc:spChg chg="add mod">
          <ac:chgData name="Yashinta Hoeth" userId="72840970-dd90-4eef-b9da-6961a60fe51f" providerId="ADAL" clId="{1DDDB286-7D13-42A6-9996-A7658927A3C8}" dt="2021-08-04T05:38:54.468" v="291" actId="1076"/>
          <ac:spMkLst>
            <pc:docMk/>
            <pc:sldMk cId="2278257473" sldId="307"/>
            <ac:spMk id="9" creationId="{A11479F9-842D-4DF7-8026-729BFFAD2F67}"/>
          </ac:spMkLst>
        </pc:spChg>
        <pc:spChg chg="add mod">
          <ac:chgData name="Yashinta Hoeth" userId="72840970-dd90-4eef-b9da-6961a60fe51f" providerId="ADAL" clId="{1DDDB286-7D13-42A6-9996-A7658927A3C8}" dt="2021-08-04T05:38:54.468" v="291" actId="1076"/>
          <ac:spMkLst>
            <pc:docMk/>
            <pc:sldMk cId="2278257473" sldId="307"/>
            <ac:spMk id="10" creationId="{F30D6298-0D8C-492F-BD85-C35B13089237}"/>
          </ac:spMkLst>
        </pc:spChg>
        <pc:spChg chg="add mod">
          <ac:chgData name="Yashinta Hoeth" userId="72840970-dd90-4eef-b9da-6961a60fe51f" providerId="ADAL" clId="{1DDDB286-7D13-42A6-9996-A7658927A3C8}" dt="2021-08-04T05:38:54.468" v="291" actId="1076"/>
          <ac:spMkLst>
            <pc:docMk/>
            <pc:sldMk cId="2278257473" sldId="307"/>
            <ac:spMk id="11" creationId="{45E82A12-301B-4A36-A904-B09C3F7A83DD}"/>
          </ac:spMkLst>
        </pc:spChg>
        <pc:spChg chg="add mod">
          <ac:chgData name="Yashinta Hoeth" userId="72840970-dd90-4eef-b9da-6961a60fe51f" providerId="ADAL" clId="{1DDDB286-7D13-42A6-9996-A7658927A3C8}" dt="2021-08-04T05:39:16.126" v="292" actId="207"/>
          <ac:spMkLst>
            <pc:docMk/>
            <pc:sldMk cId="2278257473" sldId="307"/>
            <ac:spMk id="12" creationId="{DE6888FC-1CD5-4E4A-B39D-B77A168DA1AC}"/>
          </ac:spMkLst>
        </pc:spChg>
        <pc:spChg chg="add mod">
          <ac:chgData name="Yashinta Hoeth" userId="72840970-dd90-4eef-b9da-6961a60fe51f" providerId="ADAL" clId="{1DDDB286-7D13-42A6-9996-A7658927A3C8}" dt="2021-08-04T05:38:54.468" v="291" actId="1076"/>
          <ac:spMkLst>
            <pc:docMk/>
            <pc:sldMk cId="2278257473" sldId="307"/>
            <ac:spMk id="13" creationId="{57A4B1BD-D4F8-4AAD-84C7-6685E1E96FE2}"/>
          </ac:spMkLst>
        </pc:spChg>
        <pc:spChg chg="add mod">
          <ac:chgData name="Yashinta Hoeth" userId="72840970-dd90-4eef-b9da-6961a60fe51f" providerId="ADAL" clId="{1DDDB286-7D13-42A6-9996-A7658927A3C8}" dt="2021-08-04T05:39:22.779" v="293" actId="207"/>
          <ac:spMkLst>
            <pc:docMk/>
            <pc:sldMk cId="2278257473" sldId="307"/>
            <ac:spMk id="14" creationId="{C8C0DDD5-DE8E-4ECF-A7E9-D5A8D7BB0826}"/>
          </ac:spMkLst>
        </pc:spChg>
      </pc:sldChg>
      <pc:sldChg chg="addSp modSp add">
        <pc:chgData name="Yashinta Hoeth" userId="72840970-dd90-4eef-b9da-6961a60fe51f" providerId="ADAL" clId="{1DDDB286-7D13-42A6-9996-A7658927A3C8}" dt="2021-08-04T05:44:23.253" v="325"/>
        <pc:sldMkLst>
          <pc:docMk/>
          <pc:sldMk cId="3538711725" sldId="308"/>
        </pc:sldMkLst>
        <pc:spChg chg="mod">
          <ac:chgData name="Yashinta Hoeth" userId="72840970-dd90-4eef-b9da-6961a60fe51f" providerId="ADAL" clId="{1DDDB286-7D13-42A6-9996-A7658927A3C8}" dt="2021-08-04T05:44:23.253" v="325"/>
          <ac:spMkLst>
            <pc:docMk/>
            <pc:sldMk cId="3538711725" sldId="308"/>
            <ac:spMk id="2" creationId="{00000000-0000-0000-0000-000000000000}"/>
          </ac:spMkLst>
        </pc:spChg>
        <pc:spChg chg="mod">
          <ac:chgData name="Yashinta Hoeth" userId="72840970-dd90-4eef-b9da-6961a60fe51f" providerId="ADAL" clId="{1DDDB286-7D13-42A6-9996-A7658927A3C8}" dt="2021-08-04T05:43:53.213" v="321"/>
          <ac:spMkLst>
            <pc:docMk/>
            <pc:sldMk cId="3538711725" sldId="308"/>
            <ac:spMk id="4" creationId="{00000000-0000-0000-0000-000000000000}"/>
          </ac:spMkLst>
        </pc:spChg>
        <pc:picChg chg="add mod">
          <ac:chgData name="Yashinta Hoeth" userId="72840970-dd90-4eef-b9da-6961a60fe51f" providerId="ADAL" clId="{1DDDB286-7D13-42A6-9996-A7658927A3C8}" dt="2021-08-04T05:44:12.570" v="324" actId="1076"/>
          <ac:picMkLst>
            <pc:docMk/>
            <pc:sldMk cId="3538711725" sldId="308"/>
            <ac:picMk id="5" creationId="{99F74737-7D80-4D65-A423-368579605120}"/>
          </ac:picMkLst>
        </pc:picChg>
      </pc:sldChg>
      <pc:sldChg chg="addSp delSp modSp add ord delAnim modAnim addCm modCm">
        <pc:chgData name="Yashinta Hoeth" userId="72840970-dd90-4eef-b9da-6961a60fe51f" providerId="ADAL" clId="{1DDDB286-7D13-42A6-9996-A7658927A3C8}" dt="2021-08-04T05:50:57.641" v="377" actId="207"/>
        <pc:sldMkLst>
          <pc:docMk/>
          <pc:sldMk cId="570752402" sldId="309"/>
        </pc:sldMkLst>
        <pc:spChg chg="del mod">
          <ac:chgData name="Yashinta Hoeth" userId="72840970-dd90-4eef-b9da-6961a60fe51f" providerId="ADAL" clId="{1DDDB286-7D13-42A6-9996-A7658927A3C8}" dt="2021-08-04T05:46:06.884" v="339"/>
          <ac:spMkLst>
            <pc:docMk/>
            <pc:sldMk cId="570752402" sldId="309"/>
            <ac:spMk id="2" creationId="{00000000-0000-0000-0000-000000000000}"/>
          </ac:spMkLst>
        </pc:spChg>
        <pc:spChg chg="mod">
          <ac:chgData name="Yashinta Hoeth" userId="72840970-dd90-4eef-b9da-6961a60fe51f" providerId="ADAL" clId="{1DDDB286-7D13-42A6-9996-A7658927A3C8}" dt="2021-08-04T05:45:35.966" v="335" actId="27636"/>
          <ac:spMkLst>
            <pc:docMk/>
            <pc:sldMk cId="570752402" sldId="309"/>
            <ac:spMk id="4" creationId="{00000000-0000-0000-0000-000000000000}"/>
          </ac:spMkLst>
        </pc:spChg>
        <pc:spChg chg="add del">
          <ac:chgData name="Yashinta Hoeth" userId="72840970-dd90-4eef-b9da-6961a60fe51f" providerId="ADAL" clId="{1DDDB286-7D13-42A6-9996-A7658927A3C8}" dt="2021-08-04T05:46:49.489" v="344"/>
          <ac:spMkLst>
            <pc:docMk/>
            <pc:sldMk cId="570752402" sldId="309"/>
            <ac:spMk id="6" creationId="{31C1BE68-ACC7-48F2-B08E-F5FBA93A8A32}"/>
          </ac:spMkLst>
        </pc:spChg>
        <pc:spChg chg="add mod">
          <ac:chgData name="Yashinta Hoeth" userId="72840970-dd90-4eef-b9da-6961a60fe51f" providerId="ADAL" clId="{1DDDB286-7D13-42A6-9996-A7658927A3C8}" dt="2021-08-04T05:50:57.641" v="377" actId="207"/>
          <ac:spMkLst>
            <pc:docMk/>
            <pc:sldMk cId="570752402" sldId="309"/>
            <ac:spMk id="7" creationId="{D882BB26-D42E-4BF0-B45C-8612F38C11C6}"/>
          </ac:spMkLst>
        </pc:spChg>
        <pc:spChg chg="add del">
          <ac:chgData name="Yashinta Hoeth" userId="72840970-dd90-4eef-b9da-6961a60fe51f" providerId="ADAL" clId="{1DDDB286-7D13-42A6-9996-A7658927A3C8}" dt="2021-08-04T05:47:09.393" v="348" actId="478"/>
          <ac:spMkLst>
            <pc:docMk/>
            <pc:sldMk cId="570752402" sldId="309"/>
            <ac:spMk id="8" creationId="{F2563288-D724-493B-B312-3533718756DF}"/>
          </ac:spMkLst>
        </pc:spChg>
        <pc:spChg chg="add mod">
          <ac:chgData name="Yashinta Hoeth" userId="72840970-dd90-4eef-b9da-6961a60fe51f" providerId="ADAL" clId="{1DDDB286-7D13-42A6-9996-A7658927A3C8}" dt="2021-08-04T05:50:40.555" v="375" actId="1076"/>
          <ac:spMkLst>
            <pc:docMk/>
            <pc:sldMk cId="570752402" sldId="309"/>
            <ac:spMk id="9" creationId="{D4075D82-8C12-4DA6-84C9-256C39EE1333}"/>
          </ac:spMkLst>
        </pc:spChg>
        <pc:spChg chg="add mod">
          <ac:chgData name="Yashinta Hoeth" userId="72840970-dd90-4eef-b9da-6961a60fe51f" providerId="ADAL" clId="{1DDDB286-7D13-42A6-9996-A7658927A3C8}" dt="2021-08-04T05:50:42.574" v="376" actId="1076"/>
          <ac:spMkLst>
            <pc:docMk/>
            <pc:sldMk cId="570752402" sldId="309"/>
            <ac:spMk id="10" creationId="{037D4F04-985C-4039-A4A0-56F0FA354657}"/>
          </ac:spMkLst>
        </pc:spChg>
        <pc:spChg chg="add del">
          <ac:chgData name="Yashinta Hoeth" userId="72840970-dd90-4eef-b9da-6961a60fe51f" providerId="ADAL" clId="{1DDDB286-7D13-42A6-9996-A7658927A3C8}" dt="2021-08-04T05:47:31.799" v="352" actId="478"/>
          <ac:spMkLst>
            <pc:docMk/>
            <pc:sldMk cId="570752402" sldId="309"/>
            <ac:spMk id="11" creationId="{CDCFB884-27AA-4E9A-BE70-F09D0906EC42}"/>
          </ac:spMkLst>
        </pc:spChg>
        <pc:spChg chg="add mod">
          <ac:chgData name="Yashinta Hoeth" userId="72840970-dd90-4eef-b9da-6961a60fe51f" providerId="ADAL" clId="{1DDDB286-7D13-42A6-9996-A7658927A3C8}" dt="2021-08-04T05:49:46.943" v="369" actId="1076"/>
          <ac:spMkLst>
            <pc:docMk/>
            <pc:sldMk cId="570752402" sldId="309"/>
            <ac:spMk id="12" creationId="{60F929A9-8319-4208-A907-6EE4F82F565C}"/>
          </ac:spMkLst>
        </pc:spChg>
        <pc:spChg chg="add mod">
          <ac:chgData name="Yashinta Hoeth" userId="72840970-dd90-4eef-b9da-6961a60fe51f" providerId="ADAL" clId="{1DDDB286-7D13-42A6-9996-A7658927A3C8}" dt="2021-08-04T05:49:52.711" v="370" actId="1076"/>
          <ac:spMkLst>
            <pc:docMk/>
            <pc:sldMk cId="570752402" sldId="309"/>
            <ac:spMk id="13" creationId="{8EA8CBA7-180F-4FA3-95B4-F135FE0B1B6D}"/>
          </ac:spMkLst>
        </pc:spChg>
        <pc:picChg chg="add mod">
          <ac:chgData name="Yashinta Hoeth" userId="72840970-dd90-4eef-b9da-6961a60fe51f" providerId="ADAL" clId="{1DDDB286-7D13-42A6-9996-A7658927A3C8}" dt="2021-08-04T05:50:27.373" v="373" actId="14100"/>
          <ac:picMkLst>
            <pc:docMk/>
            <pc:sldMk cId="570752402" sldId="309"/>
            <ac:picMk id="5" creationId="{EDAC2F4C-7C39-47D9-A55F-0420A39D34A4}"/>
          </ac:picMkLst>
        </pc:picChg>
      </pc:sldChg>
      <pc:sldChg chg="addSp delSp modSp add ord addCm modCm">
        <pc:chgData name="Yashinta Hoeth" userId="72840970-dd90-4eef-b9da-6961a60fe51f" providerId="ADAL" clId="{1DDDB286-7D13-42A6-9996-A7658927A3C8}" dt="2021-08-04T05:54:30.204" v="400"/>
        <pc:sldMkLst>
          <pc:docMk/>
          <pc:sldMk cId="2707827281" sldId="311"/>
        </pc:sldMkLst>
        <pc:spChg chg="del mod">
          <ac:chgData name="Yashinta Hoeth" userId="72840970-dd90-4eef-b9da-6961a60fe51f" providerId="ADAL" clId="{1DDDB286-7D13-42A6-9996-A7658927A3C8}" dt="2021-08-04T05:52:49.150" v="387"/>
          <ac:spMkLst>
            <pc:docMk/>
            <pc:sldMk cId="2707827281" sldId="311"/>
            <ac:spMk id="2" creationId="{00000000-0000-0000-0000-000000000000}"/>
          </ac:spMkLst>
        </pc:spChg>
        <pc:spChg chg="mod">
          <ac:chgData name="Yashinta Hoeth" userId="72840970-dd90-4eef-b9da-6961a60fe51f" providerId="ADAL" clId="{1DDDB286-7D13-42A6-9996-A7658927A3C8}" dt="2021-08-04T05:52:41.097" v="385"/>
          <ac:spMkLst>
            <pc:docMk/>
            <pc:sldMk cId="2707827281" sldId="311"/>
            <ac:spMk id="4" creationId="{00000000-0000-0000-0000-000000000000}"/>
          </ac:spMkLst>
        </pc:spChg>
        <pc:spChg chg="add del mod">
          <ac:chgData name="Yashinta Hoeth" userId="72840970-dd90-4eef-b9da-6961a60fe51f" providerId="ADAL" clId="{1DDDB286-7D13-42A6-9996-A7658927A3C8}" dt="2021-08-04T05:53:13.664" v="393"/>
          <ac:spMkLst>
            <pc:docMk/>
            <pc:sldMk cId="2707827281" sldId="311"/>
            <ac:spMk id="6" creationId="{6E0CC4EE-11A6-47DD-A895-EC617F8D1B5A}"/>
          </ac:spMkLst>
        </pc:spChg>
        <pc:spChg chg="add mod">
          <ac:chgData name="Yashinta Hoeth" userId="72840970-dd90-4eef-b9da-6961a60fe51f" providerId="ADAL" clId="{1DDDB286-7D13-42A6-9996-A7658927A3C8}" dt="2021-08-04T05:53:49.526" v="398" actId="108"/>
          <ac:spMkLst>
            <pc:docMk/>
            <pc:sldMk cId="2707827281" sldId="311"/>
            <ac:spMk id="7" creationId="{62DFFFE8-969C-4605-AB2A-D9926165D882}"/>
          </ac:spMkLst>
        </pc:spChg>
        <pc:picChg chg="add mod">
          <ac:chgData name="Yashinta Hoeth" userId="72840970-dd90-4eef-b9da-6961a60fe51f" providerId="ADAL" clId="{1DDDB286-7D13-42A6-9996-A7658927A3C8}" dt="2021-08-04T05:52:51.188" v="388" actId="1076"/>
          <ac:picMkLst>
            <pc:docMk/>
            <pc:sldMk cId="2707827281" sldId="311"/>
            <ac:picMk id="5" creationId="{95382215-693F-498F-8C07-9CC25A0DA9DF}"/>
          </ac:picMkLst>
        </pc:picChg>
      </pc:sldChg>
      <pc:sldChg chg="modSp add del ord">
        <pc:chgData name="Yashinta Hoeth" userId="72840970-dd90-4eef-b9da-6961a60fe51f" providerId="ADAL" clId="{1DDDB286-7D13-42A6-9996-A7658927A3C8}" dt="2021-08-04T06:17:11.847" v="432" actId="2696"/>
        <pc:sldMkLst>
          <pc:docMk/>
          <pc:sldMk cId="147868115" sldId="312"/>
        </pc:sldMkLst>
        <pc:spChg chg="mod">
          <ac:chgData name="Yashinta Hoeth" userId="72840970-dd90-4eef-b9da-6961a60fe51f" providerId="ADAL" clId="{1DDDB286-7D13-42A6-9996-A7658927A3C8}" dt="2021-08-04T05:52:08.993" v="382"/>
          <ac:spMkLst>
            <pc:docMk/>
            <pc:sldMk cId="147868115" sldId="312"/>
            <ac:spMk id="2" creationId="{00000000-0000-0000-0000-000000000000}"/>
          </ac:spMkLst>
        </pc:spChg>
        <pc:spChg chg="mod">
          <ac:chgData name="Yashinta Hoeth" userId="72840970-dd90-4eef-b9da-6961a60fe51f" providerId="ADAL" clId="{1DDDB286-7D13-42A6-9996-A7658927A3C8}" dt="2021-08-04T05:51:59.910" v="381"/>
          <ac:spMkLst>
            <pc:docMk/>
            <pc:sldMk cId="147868115" sldId="312"/>
            <ac:spMk id="4" creationId="{00000000-0000-0000-0000-000000000000}"/>
          </ac:spMkLst>
        </pc:spChg>
      </pc:sldChg>
      <pc:sldChg chg="addSp delSp modSp add ord addCm modCm">
        <pc:chgData name="Yashinta Hoeth" userId="72840970-dd90-4eef-b9da-6961a60fe51f" providerId="ADAL" clId="{1DDDB286-7D13-42A6-9996-A7658927A3C8}" dt="2021-08-04T05:56:36.067" v="414"/>
        <pc:sldMkLst>
          <pc:docMk/>
          <pc:sldMk cId="923638834" sldId="313"/>
        </pc:sldMkLst>
        <pc:spChg chg="del mod">
          <ac:chgData name="Yashinta Hoeth" userId="72840970-dd90-4eef-b9da-6961a60fe51f" providerId="ADAL" clId="{1DDDB286-7D13-42A6-9996-A7658927A3C8}" dt="2021-08-04T05:55:13.053" v="405"/>
          <ac:spMkLst>
            <pc:docMk/>
            <pc:sldMk cId="923638834" sldId="313"/>
            <ac:spMk id="2" creationId="{00000000-0000-0000-0000-000000000000}"/>
          </ac:spMkLst>
        </pc:spChg>
        <pc:spChg chg="add mod">
          <ac:chgData name="Yashinta Hoeth" userId="72840970-dd90-4eef-b9da-6961a60fe51f" providerId="ADAL" clId="{1DDDB286-7D13-42A6-9996-A7658927A3C8}" dt="2021-08-04T05:55:49.258" v="409" actId="108"/>
          <ac:spMkLst>
            <pc:docMk/>
            <pc:sldMk cId="923638834" sldId="313"/>
            <ac:spMk id="3" creationId="{9CA92B92-4517-493F-9241-B48FBA5AA3EE}"/>
          </ac:spMkLst>
        </pc:spChg>
        <pc:spChg chg="mod">
          <ac:chgData name="Yashinta Hoeth" userId="72840970-dd90-4eef-b9da-6961a60fe51f" providerId="ADAL" clId="{1DDDB286-7D13-42A6-9996-A7658927A3C8}" dt="2021-08-04T05:55:02.701" v="403"/>
          <ac:spMkLst>
            <pc:docMk/>
            <pc:sldMk cId="923638834" sldId="313"/>
            <ac:spMk id="4" creationId="{00000000-0000-0000-0000-000000000000}"/>
          </ac:spMkLst>
        </pc:spChg>
        <pc:spChg chg="add del mod">
          <ac:chgData name="Yashinta Hoeth" userId="72840970-dd90-4eef-b9da-6961a60fe51f" providerId="ADAL" clId="{1DDDB286-7D13-42A6-9996-A7658927A3C8}" dt="2021-08-04T05:56:36.067" v="414"/>
          <ac:spMkLst>
            <pc:docMk/>
            <pc:sldMk cId="923638834" sldId="313"/>
            <ac:spMk id="7" creationId="{4C80003F-D6E8-4D01-B3FB-EDC3AD8F8139}"/>
          </ac:spMkLst>
        </pc:spChg>
        <pc:picChg chg="add mod">
          <ac:chgData name="Yashinta Hoeth" userId="72840970-dd90-4eef-b9da-6961a60fe51f" providerId="ADAL" clId="{1DDDB286-7D13-42A6-9996-A7658927A3C8}" dt="2021-08-04T05:55:21.026" v="406" actId="1076"/>
          <ac:picMkLst>
            <pc:docMk/>
            <pc:sldMk cId="923638834" sldId="313"/>
            <ac:picMk id="5" creationId="{BE92EBD1-CEC9-416E-AA24-270B2D8F5D1D}"/>
          </ac:picMkLst>
        </pc:picChg>
      </pc:sldChg>
      <pc:sldChg chg="addSp modSp add ord">
        <pc:chgData name="Yashinta Hoeth" userId="72840970-dd90-4eef-b9da-6961a60fe51f" providerId="ADAL" clId="{1DDDB286-7D13-42A6-9996-A7658927A3C8}" dt="2021-08-04T06:15:15.554" v="424" actId="27636"/>
        <pc:sldMkLst>
          <pc:docMk/>
          <pc:sldMk cId="603967255" sldId="314"/>
        </pc:sldMkLst>
        <pc:spChg chg="mod">
          <ac:chgData name="Yashinta Hoeth" userId="72840970-dd90-4eef-b9da-6961a60fe51f" providerId="ADAL" clId="{1DDDB286-7D13-42A6-9996-A7658927A3C8}" dt="2021-08-04T06:15:15.554" v="424" actId="27636"/>
          <ac:spMkLst>
            <pc:docMk/>
            <pc:sldMk cId="603967255" sldId="314"/>
            <ac:spMk id="2" creationId="{00000000-0000-0000-0000-000000000000}"/>
          </ac:spMkLst>
        </pc:spChg>
        <pc:spChg chg="mod">
          <ac:chgData name="Yashinta Hoeth" userId="72840970-dd90-4eef-b9da-6961a60fe51f" providerId="ADAL" clId="{1DDDB286-7D13-42A6-9996-A7658927A3C8}" dt="2021-08-04T06:14:09.239" v="415"/>
          <ac:spMkLst>
            <pc:docMk/>
            <pc:sldMk cId="603967255" sldId="314"/>
            <ac:spMk id="4" creationId="{00000000-0000-0000-0000-000000000000}"/>
          </ac:spMkLst>
        </pc:spChg>
        <pc:picChg chg="add mod">
          <ac:chgData name="Yashinta Hoeth" userId="72840970-dd90-4eef-b9da-6961a60fe51f" providerId="ADAL" clId="{1DDDB286-7D13-42A6-9996-A7658927A3C8}" dt="2021-08-04T06:14:17.727" v="417" actId="1076"/>
          <ac:picMkLst>
            <pc:docMk/>
            <pc:sldMk cId="603967255" sldId="314"/>
            <ac:picMk id="5" creationId="{4788C171-1188-4219-ADC2-71DACDAB0038}"/>
          </ac:picMkLst>
        </pc:picChg>
      </pc:sldChg>
      <pc:sldChg chg="modSp add">
        <pc:chgData name="Yashinta Hoeth" userId="72840970-dd90-4eef-b9da-6961a60fe51f" providerId="ADAL" clId="{1DDDB286-7D13-42A6-9996-A7658927A3C8}" dt="2021-08-04T06:16:16.201" v="430" actId="20577"/>
        <pc:sldMkLst>
          <pc:docMk/>
          <pc:sldMk cId="4120849399" sldId="315"/>
        </pc:sldMkLst>
        <pc:spChg chg="mod">
          <ac:chgData name="Yashinta Hoeth" userId="72840970-dd90-4eef-b9da-6961a60fe51f" providerId="ADAL" clId="{1DDDB286-7D13-42A6-9996-A7658927A3C8}" dt="2021-08-04T06:16:16.201" v="430" actId="20577"/>
          <ac:spMkLst>
            <pc:docMk/>
            <pc:sldMk cId="4120849399" sldId="315"/>
            <ac:spMk id="2" creationId="{00000000-0000-0000-0000-000000000000}"/>
          </ac:spMkLst>
        </pc:spChg>
        <pc:spChg chg="mod">
          <ac:chgData name="Yashinta Hoeth" userId="72840970-dd90-4eef-b9da-6961a60fe51f" providerId="ADAL" clId="{1DDDB286-7D13-42A6-9996-A7658927A3C8}" dt="2021-08-04T06:15:46.846" v="426"/>
          <ac:spMkLst>
            <pc:docMk/>
            <pc:sldMk cId="4120849399" sldId="315"/>
            <ac:spMk id="4" creationId="{00000000-0000-0000-0000-000000000000}"/>
          </ac:spMkLst>
        </pc:spChg>
      </pc:sldChg>
      <pc:sldChg chg="modSp add ord">
        <pc:chgData name="Yashinta Hoeth" userId="72840970-dd90-4eef-b9da-6961a60fe51f" providerId="ADAL" clId="{1DDDB286-7D13-42A6-9996-A7658927A3C8}" dt="2021-08-04T06:19:27.400" v="451"/>
        <pc:sldMkLst>
          <pc:docMk/>
          <pc:sldMk cId="3366616063" sldId="316"/>
        </pc:sldMkLst>
        <pc:spChg chg="mod">
          <ac:chgData name="Yashinta Hoeth" userId="72840970-dd90-4eef-b9da-6961a60fe51f" providerId="ADAL" clId="{1DDDB286-7D13-42A6-9996-A7658927A3C8}" dt="2021-08-04T06:19:11.992" v="450" actId="5793"/>
          <ac:spMkLst>
            <pc:docMk/>
            <pc:sldMk cId="3366616063" sldId="316"/>
            <ac:spMk id="2" creationId="{00000000-0000-0000-0000-000000000000}"/>
          </ac:spMkLst>
        </pc:spChg>
        <pc:spChg chg="mod">
          <ac:chgData name="Yashinta Hoeth" userId="72840970-dd90-4eef-b9da-6961a60fe51f" providerId="ADAL" clId="{1DDDB286-7D13-42A6-9996-A7658927A3C8}" dt="2021-08-04T06:18:59.100" v="447"/>
          <ac:spMkLst>
            <pc:docMk/>
            <pc:sldMk cId="3366616063" sldId="316"/>
            <ac:spMk id="4" creationId="{00000000-0000-0000-0000-000000000000}"/>
          </ac:spMkLst>
        </pc:spChg>
      </pc:sldChg>
      <pc:sldChg chg="modSp add ord">
        <pc:chgData name="Yashinta Hoeth" userId="72840970-dd90-4eef-b9da-6961a60fe51f" providerId="ADAL" clId="{1DDDB286-7D13-42A6-9996-A7658927A3C8}" dt="2021-08-04T06:20:29.211" v="458" actId="5793"/>
        <pc:sldMkLst>
          <pc:docMk/>
          <pc:sldMk cId="4260922474" sldId="317"/>
        </pc:sldMkLst>
        <pc:spChg chg="mod">
          <ac:chgData name="Yashinta Hoeth" userId="72840970-dd90-4eef-b9da-6961a60fe51f" providerId="ADAL" clId="{1DDDB286-7D13-42A6-9996-A7658927A3C8}" dt="2021-08-04T06:20:29.211" v="458" actId="5793"/>
          <ac:spMkLst>
            <pc:docMk/>
            <pc:sldMk cId="4260922474" sldId="317"/>
            <ac:spMk id="2" creationId="{00000000-0000-0000-0000-000000000000}"/>
          </ac:spMkLst>
        </pc:spChg>
        <pc:spChg chg="mod">
          <ac:chgData name="Yashinta Hoeth" userId="72840970-dd90-4eef-b9da-6961a60fe51f" providerId="ADAL" clId="{1DDDB286-7D13-42A6-9996-A7658927A3C8}" dt="2021-08-04T06:20:19.020" v="456"/>
          <ac:spMkLst>
            <pc:docMk/>
            <pc:sldMk cId="4260922474" sldId="317"/>
            <ac:spMk id="4" creationId="{00000000-0000-0000-0000-000000000000}"/>
          </ac:spMkLst>
        </pc:spChg>
      </pc:sldChg>
      <pc:sldChg chg="addSp delSp modSp add ord addCm modCm">
        <pc:chgData name="Yashinta Hoeth" userId="72840970-dd90-4eef-b9da-6961a60fe51f" providerId="ADAL" clId="{1DDDB286-7D13-42A6-9996-A7658927A3C8}" dt="2021-08-04T06:18:39.004" v="445"/>
        <pc:sldMkLst>
          <pc:docMk/>
          <pc:sldMk cId="1865646155" sldId="318"/>
        </pc:sldMkLst>
        <pc:spChg chg="del mod">
          <ac:chgData name="Yashinta Hoeth" userId="72840970-dd90-4eef-b9da-6961a60fe51f" providerId="ADAL" clId="{1DDDB286-7D13-42A6-9996-A7658927A3C8}" dt="2021-08-04T06:18:19.074" v="442"/>
          <ac:spMkLst>
            <pc:docMk/>
            <pc:sldMk cId="1865646155" sldId="318"/>
            <ac:spMk id="2" creationId="{00000000-0000-0000-0000-000000000000}"/>
          </ac:spMkLst>
        </pc:spChg>
        <pc:spChg chg="mod">
          <ac:chgData name="Yashinta Hoeth" userId="72840970-dd90-4eef-b9da-6961a60fe51f" providerId="ADAL" clId="{1DDDB286-7D13-42A6-9996-A7658927A3C8}" dt="2021-08-04T06:18:03.421" v="438" actId="27636"/>
          <ac:spMkLst>
            <pc:docMk/>
            <pc:sldMk cId="1865646155" sldId="318"/>
            <ac:spMk id="4" creationId="{00000000-0000-0000-0000-000000000000}"/>
          </ac:spMkLst>
        </pc:spChg>
        <pc:graphicFrameChg chg="add del">
          <ac:chgData name="Yashinta Hoeth" userId="72840970-dd90-4eef-b9da-6961a60fe51f" providerId="ADAL" clId="{1DDDB286-7D13-42A6-9996-A7658927A3C8}" dt="2021-08-04T06:18:14.095" v="440"/>
          <ac:graphicFrameMkLst>
            <pc:docMk/>
            <pc:sldMk cId="1865646155" sldId="318"/>
            <ac:graphicFrameMk id="5" creationId="{54F08DB8-5E3B-42A3-A4D6-7E90455CD305}"/>
          </ac:graphicFrameMkLst>
        </pc:graphicFrameChg>
        <pc:graphicFrameChg chg="add mod">
          <ac:chgData name="Yashinta Hoeth" userId="72840970-dd90-4eef-b9da-6961a60fe51f" providerId="ADAL" clId="{1DDDB286-7D13-42A6-9996-A7658927A3C8}" dt="2021-08-04T06:18:21.697" v="443"/>
          <ac:graphicFrameMkLst>
            <pc:docMk/>
            <pc:sldMk cId="1865646155" sldId="318"/>
            <ac:graphicFrameMk id="6" creationId="{4256DF00-9F6F-4FCB-8344-1F8E4A7C548C}"/>
          </ac:graphicFrameMkLst>
        </pc:graphicFrameChg>
      </pc:sldChg>
      <pc:sldChg chg="modSp add ord">
        <pc:chgData name="Yashinta Hoeth" userId="72840970-dd90-4eef-b9da-6961a60fe51f" providerId="ADAL" clId="{1DDDB286-7D13-42A6-9996-A7658927A3C8}" dt="2021-08-04T06:19:59.650" v="455" actId="27636"/>
        <pc:sldMkLst>
          <pc:docMk/>
          <pc:sldMk cId="1284010882" sldId="319"/>
        </pc:sldMkLst>
        <pc:spChg chg="mod">
          <ac:chgData name="Yashinta Hoeth" userId="72840970-dd90-4eef-b9da-6961a60fe51f" providerId="ADAL" clId="{1DDDB286-7D13-42A6-9996-A7658927A3C8}" dt="2021-08-04T06:19:59.650" v="455" actId="27636"/>
          <ac:spMkLst>
            <pc:docMk/>
            <pc:sldMk cId="1284010882" sldId="319"/>
            <ac:spMk id="4" creationId="{00000000-0000-0000-0000-000000000000}"/>
          </ac:spMkLst>
        </pc:spChg>
      </pc:sldChg>
      <pc:sldChg chg="addSp modSp add ord">
        <pc:chgData name="Yashinta Hoeth" userId="72840970-dd90-4eef-b9da-6961a60fe51f" providerId="ADAL" clId="{1DDDB286-7D13-42A6-9996-A7658927A3C8}" dt="2021-08-04T06:21:48.583" v="464"/>
        <pc:sldMkLst>
          <pc:docMk/>
          <pc:sldMk cId="797986400" sldId="320"/>
        </pc:sldMkLst>
        <pc:spChg chg="mod">
          <ac:chgData name="Yashinta Hoeth" userId="72840970-dd90-4eef-b9da-6961a60fe51f" providerId="ADAL" clId="{1DDDB286-7D13-42A6-9996-A7658927A3C8}" dt="2021-08-04T06:21:48.583" v="464"/>
          <ac:spMkLst>
            <pc:docMk/>
            <pc:sldMk cId="797986400" sldId="320"/>
            <ac:spMk id="2" creationId="{00000000-0000-0000-0000-000000000000}"/>
          </ac:spMkLst>
        </pc:spChg>
        <pc:spChg chg="mod">
          <ac:chgData name="Yashinta Hoeth" userId="72840970-dd90-4eef-b9da-6961a60fe51f" providerId="ADAL" clId="{1DDDB286-7D13-42A6-9996-A7658927A3C8}" dt="2021-08-04T06:21:33.889" v="461"/>
          <ac:spMkLst>
            <pc:docMk/>
            <pc:sldMk cId="797986400" sldId="320"/>
            <ac:spMk id="4" creationId="{00000000-0000-0000-0000-000000000000}"/>
          </ac:spMkLst>
        </pc:spChg>
        <pc:picChg chg="add mod">
          <ac:chgData name="Yashinta Hoeth" userId="72840970-dd90-4eef-b9da-6961a60fe51f" providerId="ADAL" clId="{1DDDB286-7D13-42A6-9996-A7658927A3C8}" dt="2021-08-04T06:21:41.489" v="463" actId="1076"/>
          <ac:picMkLst>
            <pc:docMk/>
            <pc:sldMk cId="797986400" sldId="320"/>
            <ac:picMk id="5" creationId="{58AE2A4C-C781-4339-85FB-03E71FED4257}"/>
          </ac:picMkLst>
        </pc:picChg>
      </pc:sldChg>
      <pc:sldChg chg="addSp delSp modSp add ord addCm modCm">
        <pc:chgData name="Yashinta Hoeth" userId="72840970-dd90-4eef-b9da-6961a60fe51f" providerId="ADAL" clId="{1DDDB286-7D13-42A6-9996-A7658927A3C8}" dt="2021-08-04T06:22:49.443" v="473"/>
        <pc:sldMkLst>
          <pc:docMk/>
          <pc:sldMk cId="3365428626" sldId="321"/>
        </pc:sldMkLst>
        <pc:spChg chg="del mod">
          <ac:chgData name="Yashinta Hoeth" userId="72840970-dd90-4eef-b9da-6961a60fe51f" providerId="ADAL" clId="{1DDDB286-7D13-42A6-9996-A7658927A3C8}" dt="2021-08-04T06:22:26.935" v="469"/>
          <ac:spMkLst>
            <pc:docMk/>
            <pc:sldMk cId="3365428626" sldId="321"/>
            <ac:spMk id="2" creationId="{00000000-0000-0000-0000-000000000000}"/>
          </ac:spMkLst>
        </pc:spChg>
        <pc:spChg chg="mod">
          <ac:chgData name="Yashinta Hoeth" userId="72840970-dd90-4eef-b9da-6961a60fe51f" providerId="ADAL" clId="{1DDDB286-7D13-42A6-9996-A7658927A3C8}" dt="2021-08-04T06:22:19.007" v="467"/>
          <ac:spMkLst>
            <pc:docMk/>
            <pc:sldMk cId="3365428626" sldId="321"/>
            <ac:spMk id="4" creationId="{00000000-0000-0000-0000-000000000000}"/>
          </ac:spMkLst>
        </pc:spChg>
        <pc:graphicFrameChg chg="add mod">
          <ac:chgData name="Yashinta Hoeth" userId="72840970-dd90-4eef-b9da-6961a60fe51f" providerId="ADAL" clId="{1DDDB286-7D13-42A6-9996-A7658927A3C8}" dt="2021-08-04T06:22:34.308" v="471" actId="1076"/>
          <ac:graphicFrameMkLst>
            <pc:docMk/>
            <pc:sldMk cId="3365428626" sldId="321"/>
            <ac:graphicFrameMk id="5" creationId="{373A1FDA-E078-4D66-B720-CE70643F6E98}"/>
          </ac:graphicFrameMkLst>
        </pc:graphicFrameChg>
      </pc:sldChg>
      <pc:sldChg chg="delSp modSp add ord">
        <pc:chgData name="Yashinta Hoeth" userId="72840970-dd90-4eef-b9da-6961a60fe51f" providerId="ADAL" clId="{1DDDB286-7D13-42A6-9996-A7658927A3C8}" dt="2021-08-04T06:23:20.363" v="478"/>
        <pc:sldMkLst>
          <pc:docMk/>
          <pc:sldMk cId="1934964427" sldId="322"/>
        </pc:sldMkLst>
        <pc:spChg chg="mod">
          <ac:chgData name="Yashinta Hoeth" userId="72840970-dd90-4eef-b9da-6961a60fe51f" providerId="ADAL" clId="{1DDDB286-7D13-42A6-9996-A7658927A3C8}" dt="2021-08-04T06:23:20.363" v="478"/>
          <ac:spMkLst>
            <pc:docMk/>
            <pc:sldMk cId="1934964427" sldId="322"/>
            <ac:spMk id="2" creationId="{00000000-0000-0000-0000-000000000000}"/>
          </ac:spMkLst>
        </pc:spChg>
        <pc:spChg chg="mod">
          <ac:chgData name="Yashinta Hoeth" userId="72840970-dd90-4eef-b9da-6961a60fe51f" providerId="ADAL" clId="{1DDDB286-7D13-42A6-9996-A7658927A3C8}" dt="2021-08-04T06:23:12" v="477"/>
          <ac:spMkLst>
            <pc:docMk/>
            <pc:sldMk cId="1934964427" sldId="322"/>
            <ac:spMk id="4" creationId="{00000000-0000-0000-0000-000000000000}"/>
          </ac:spMkLst>
        </pc:spChg>
        <pc:picChg chg="del">
          <ac:chgData name="Yashinta Hoeth" userId="72840970-dd90-4eef-b9da-6961a60fe51f" providerId="ADAL" clId="{1DDDB286-7D13-42A6-9996-A7658927A3C8}" dt="2021-08-04T06:23:04.611" v="476" actId="478"/>
          <ac:picMkLst>
            <pc:docMk/>
            <pc:sldMk cId="1934964427" sldId="322"/>
            <ac:picMk id="5" creationId="{58AE2A4C-C781-4339-85FB-03E71FED4257}"/>
          </ac:picMkLst>
        </pc:picChg>
      </pc:sldChg>
      <pc:sldChg chg="addSp delSp modSp add ord">
        <pc:chgData name="Yashinta Hoeth" userId="72840970-dd90-4eef-b9da-6961a60fe51f" providerId="ADAL" clId="{1DDDB286-7D13-42A6-9996-A7658927A3C8}" dt="2021-08-04T06:24:01.216" v="486"/>
        <pc:sldMkLst>
          <pc:docMk/>
          <pc:sldMk cId="3710261067" sldId="323"/>
        </pc:sldMkLst>
        <pc:spChg chg="add del mod">
          <ac:chgData name="Yashinta Hoeth" userId="72840970-dd90-4eef-b9da-6961a60fe51f" providerId="ADAL" clId="{1DDDB286-7D13-42A6-9996-A7658927A3C8}" dt="2021-08-04T06:24:01.216" v="486"/>
          <ac:spMkLst>
            <pc:docMk/>
            <pc:sldMk cId="3710261067" sldId="323"/>
            <ac:spMk id="2" creationId="{EBEA2116-62FF-43F9-A2B6-C276BEFF1929}"/>
          </ac:spMkLst>
        </pc:spChg>
        <pc:spChg chg="mod">
          <ac:chgData name="Yashinta Hoeth" userId="72840970-dd90-4eef-b9da-6961a60fe51f" providerId="ADAL" clId="{1DDDB286-7D13-42A6-9996-A7658927A3C8}" dt="2021-08-04T06:23:42.252" v="481"/>
          <ac:spMkLst>
            <pc:docMk/>
            <pc:sldMk cId="3710261067" sldId="323"/>
            <ac:spMk id="4" creationId="{00000000-0000-0000-0000-000000000000}"/>
          </ac:spMkLst>
        </pc:spChg>
        <pc:graphicFrameChg chg="del">
          <ac:chgData name="Yashinta Hoeth" userId="72840970-dd90-4eef-b9da-6961a60fe51f" providerId="ADAL" clId="{1DDDB286-7D13-42A6-9996-A7658927A3C8}" dt="2021-08-04T06:23:47.765" v="482" actId="478"/>
          <ac:graphicFrameMkLst>
            <pc:docMk/>
            <pc:sldMk cId="3710261067" sldId="323"/>
            <ac:graphicFrameMk id="5" creationId="{373A1FDA-E078-4D66-B720-CE70643F6E98}"/>
          </ac:graphicFrameMkLst>
        </pc:graphicFrameChg>
        <pc:graphicFrameChg chg="add del">
          <ac:chgData name="Yashinta Hoeth" userId="72840970-dd90-4eef-b9da-6961a60fe51f" providerId="ADAL" clId="{1DDDB286-7D13-42A6-9996-A7658927A3C8}" dt="2021-08-04T06:23:52.971" v="484"/>
          <ac:graphicFrameMkLst>
            <pc:docMk/>
            <pc:sldMk cId="3710261067" sldId="323"/>
            <ac:graphicFrameMk id="7" creationId="{2DCF3CAB-4E22-4B2D-8FAD-F07E15AA6D9A}"/>
          </ac:graphicFrameMkLst>
        </pc:graphicFrameChg>
        <pc:graphicFrameChg chg="add">
          <ac:chgData name="Yashinta Hoeth" userId="72840970-dd90-4eef-b9da-6961a60fe51f" providerId="ADAL" clId="{1DDDB286-7D13-42A6-9996-A7658927A3C8}" dt="2021-08-04T06:24:01.216" v="486"/>
          <ac:graphicFrameMkLst>
            <pc:docMk/>
            <pc:sldMk cId="3710261067" sldId="323"/>
            <ac:graphicFrameMk id="8" creationId="{538A4FB1-C909-44B0-8EB0-C1395090443D}"/>
          </ac:graphicFrameMkLst>
        </pc:graphicFrameChg>
      </pc:sldChg>
      <pc:sldChg chg="addSp modSp add ord addCm modCm">
        <pc:chgData name="Yashinta Hoeth" userId="72840970-dd90-4eef-b9da-6961a60fe51f" providerId="ADAL" clId="{1DDDB286-7D13-42A6-9996-A7658927A3C8}" dt="2021-08-04T06:26:12.912" v="503"/>
        <pc:sldMkLst>
          <pc:docMk/>
          <pc:sldMk cId="3765668607" sldId="324"/>
        </pc:sldMkLst>
        <pc:spChg chg="mod">
          <ac:chgData name="Yashinta Hoeth" userId="72840970-dd90-4eef-b9da-6961a60fe51f" providerId="ADAL" clId="{1DDDB286-7D13-42A6-9996-A7658927A3C8}" dt="2021-08-04T06:25:24.967" v="497"/>
          <ac:spMkLst>
            <pc:docMk/>
            <pc:sldMk cId="3765668607" sldId="324"/>
            <ac:spMk id="2" creationId="{00000000-0000-0000-0000-000000000000}"/>
          </ac:spMkLst>
        </pc:spChg>
        <pc:spChg chg="mod">
          <ac:chgData name="Yashinta Hoeth" userId="72840970-dd90-4eef-b9da-6961a60fe51f" providerId="ADAL" clId="{1DDDB286-7D13-42A6-9996-A7658927A3C8}" dt="2021-08-04T06:24:39.671" v="490" actId="27636"/>
          <ac:spMkLst>
            <pc:docMk/>
            <pc:sldMk cId="3765668607" sldId="324"/>
            <ac:spMk id="4" creationId="{00000000-0000-0000-0000-000000000000}"/>
          </ac:spMkLst>
        </pc:spChg>
        <pc:picChg chg="add mod">
          <ac:chgData name="Yashinta Hoeth" userId="72840970-dd90-4eef-b9da-6961a60fe51f" providerId="ADAL" clId="{1DDDB286-7D13-42A6-9996-A7658927A3C8}" dt="2021-08-04T06:25:58.022" v="501" actId="1076"/>
          <ac:picMkLst>
            <pc:docMk/>
            <pc:sldMk cId="3765668607" sldId="324"/>
            <ac:picMk id="5" creationId="{009B1D9A-A313-4AB2-86FA-EEE6A1641621}"/>
          </ac:picMkLst>
        </pc:picChg>
      </pc:sldChg>
      <pc:sldChg chg="modSp add ord">
        <pc:chgData name="Yashinta Hoeth" userId="72840970-dd90-4eef-b9da-6961a60fe51f" providerId="ADAL" clId="{1DDDB286-7D13-42A6-9996-A7658927A3C8}" dt="2021-08-04T06:26:56.837" v="508"/>
        <pc:sldMkLst>
          <pc:docMk/>
          <pc:sldMk cId="2146353015" sldId="325"/>
        </pc:sldMkLst>
        <pc:spChg chg="mod">
          <ac:chgData name="Yashinta Hoeth" userId="72840970-dd90-4eef-b9da-6961a60fe51f" providerId="ADAL" clId="{1DDDB286-7D13-42A6-9996-A7658927A3C8}" dt="2021-08-04T06:26:56.837" v="508"/>
          <ac:spMkLst>
            <pc:docMk/>
            <pc:sldMk cId="2146353015" sldId="325"/>
            <ac:spMk id="2" creationId="{00000000-0000-0000-0000-000000000000}"/>
          </ac:spMkLst>
        </pc:spChg>
        <pc:spChg chg="mod">
          <ac:chgData name="Yashinta Hoeth" userId="72840970-dd90-4eef-b9da-6961a60fe51f" providerId="ADAL" clId="{1DDDB286-7D13-42A6-9996-A7658927A3C8}" dt="2021-08-04T06:26:49.168" v="507"/>
          <ac:spMkLst>
            <pc:docMk/>
            <pc:sldMk cId="2146353015" sldId="325"/>
            <ac:spMk id="4" creationId="{00000000-0000-0000-0000-000000000000}"/>
          </ac:spMkLst>
        </pc:spChg>
      </pc:sldChg>
      <pc:sldChg chg="addSp delSp modSp add addCm modCm">
        <pc:chgData name="Yashinta Hoeth" userId="72840970-dd90-4eef-b9da-6961a60fe51f" providerId="ADAL" clId="{1DDDB286-7D13-42A6-9996-A7658927A3C8}" dt="2021-08-04T06:30:00.210" v="529"/>
        <pc:sldMkLst>
          <pc:docMk/>
          <pc:sldMk cId="2696309466" sldId="326"/>
        </pc:sldMkLst>
        <pc:spChg chg="del mod">
          <ac:chgData name="Yashinta Hoeth" userId="72840970-dd90-4eef-b9da-6961a60fe51f" providerId="ADAL" clId="{1DDDB286-7D13-42A6-9996-A7658927A3C8}" dt="2021-08-04T06:29:03.468" v="518"/>
          <ac:spMkLst>
            <pc:docMk/>
            <pc:sldMk cId="2696309466" sldId="326"/>
            <ac:spMk id="2" creationId="{00000000-0000-0000-0000-000000000000}"/>
          </ac:spMkLst>
        </pc:spChg>
        <pc:spChg chg="mod">
          <ac:chgData name="Yashinta Hoeth" userId="72840970-dd90-4eef-b9da-6961a60fe51f" providerId="ADAL" clId="{1DDDB286-7D13-42A6-9996-A7658927A3C8}" dt="2021-08-04T06:28:55.896" v="516"/>
          <ac:spMkLst>
            <pc:docMk/>
            <pc:sldMk cId="2696309466" sldId="326"/>
            <ac:spMk id="4" creationId="{00000000-0000-0000-0000-000000000000}"/>
          </ac:spMkLst>
        </pc:spChg>
        <pc:picChg chg="add mod">
          <ac:chgData name="Yashinta Hoeth" userId="72840970-dd90-4eef-b9da-6961a60fe51f" providerId="ADAL" clId="{1DDDB286-7D13-42A6-9996-A7658927A3C8}" dt="2021-08-04T06:29:36.375" v="525" actId="1076"/>
          <ac:picMkLst>
            <pc:docMk/>
            <pc:sldMk cId="2696309466" sldId="326"/>
            <ac:picMk id="5" creationId="{3E414B49-3FBE-4178-AA88-82AD4262F9F5}"/>
          </ac:picMkLst>
        </pc:picChg>
        <pc:picChg chg="add mod">
          <ac:chgData name="Yashinta Hoeth" userId="72840970-dd90-4eef-b9da-6961a60fe51f" providerId="ADAL" clId="{1DDDB286-7D13-42A6-9996-A7658927A3C8}" dt="2021-08-04T06:29:38.231" v="526" actId="1076"/>
          <ac:picMkLst>
            <pc:docMk/>
            <pc:sldMk cId="2696309466" sldId="326"/>
            <ac:picMk id="7" creationId="{AA39BE2E-42C0-4B7B-858D-7A16553EF346}"/>
          </ac:picMkLst>
        </pc:picChg>
        <pc:picChg chg="add del">
          <ac:chgData name="Yashinta Hoeth" userId="72840970-dd90-4eef-b9da-6961a60fe51f" providerId="ADAL" clId="{1DDDB286-7D13-42A6-9996-A7658927A3C8}" dt="2021-08-04T06:29:22.896" v="522" actId="478"/>
          <ac:picMkLst>
            <pc:docMk/>
            <pc:sldMk cId="2696309466" sldId="326"/>
            <ac:picMk id="8" creationId="{DFCB906D-4235-4C53-86FB-7C488F08B051}"/>
          </ac:picMkLst>
        </pc:picChg>
        <pc:picChg chg="add mod">
          <ac:chgData name="Yashinta Hoeth" userId="72840970-dd90-4eef-b9da-6961a60fe51f" providerId="ADAL" clId="{1DDDB286-7D13-42A6-9996-A7658927A3C8}" dt="2021-08-04T06:29:40.484" v="527" actId="1076"/>
          <ac:picMkLst>
            <pc:docMk/>
            <pc:sldMk cId="2696309466" sldId="326"/>
            <ac:picMk id="9" creationId="{68EBE419-F626-488E-8EC8-288B0E6BA5C5}"/>
          </ac:picMkLst>
        </pc:picChg>
      </pc:sldChg>
      <pc:sldChg chg="add ord">
        <pc:chgData name="Yashinta Hoeth" userId="72840970-dd90-4eef-b9da-6961a60fe51f" providerId="ADAL" clId="{1DDDB286-7D13-42A6-9996-A7658927A3C8}" dt="2021-08-04T06:28:23.589" v="515"/>
        <pc:sldMkLst>
          <pc:docMk/>
          <pc:sldMk cId="2774541760" sldId="327"/>
        </pc:sldMkLst>
      </pc:sldChg>
      <pc:sldChg chg="modSp add ord">
        <pc:chgData name="Yashinta Hoeth" userId="72840970-dd90-4eef-b9da-6961a60fe51f" providerId="ADAL" clId="{1DDDB286-7D13-42A6-9996-A7658927A3C8}" dt="2021-08-04T06:30:51.534" v="535" actId="5793"/>
        <pc:sldMkLst>
          <pc:docMk/>
          <pc:sldMk cId="3629144151" sldId="328"/>
        </pc:sldMkLst>
        <pc:spChg chg="mod">
          <ac:chgData name="Yashinta Hoeth" userId="72840970-dd90-4eef-b9da-6961a60fe51f" providerId="ADAL" clId="{1DDDB286-7D13-42A6-9996-A7658927A3C8}" dt="2021-08-04T06:30:51.534" v="535" actId="5793"/>
          <ac:spMkLst>
            <pc:docMk/>
            <pc:sldMk cId="3629144151" sldId="328"/>
            <ac:spMk id="2" creationId="{00000000-0000-0000-0000-000000000000}"/>
          </ac:spMkLst>
        </pc:spChg>
        <pc:spChg chg="mod">
          <ac:chgData name="Yashinta Hoeth" userId="72840970-dd90-4eef-b9da-6961a60fe51f" providerId="ADAL" clId="{1DDDB286-7D13-42A6-9996-A7658927A3C8}" dt="2021-08-04T06:30:40.394" v="532"/>
          <ac:spMkLst>
            <pc:docMk/>
            <pc:sldMk cId="3629144151" sldId="328"/>
            <ac:spMk id="4" creationId="{00000000-0000-0000-0000-000000000000}"/>
          </ac:spMkLst>
        </pc:spChg>
      </pc:sldChg>
      <pc:sldChg chg="modSp add ord">
        <pc:chgData name="Yashinta Hoeth" userId="72840970-dd90-4eef-b9da-6961a60fe51f" providerId="ADAL" clId="{1DDDB286-7D13-42A6-9996-A7658927A3C8}" dt="2021-08-04T06:32:07.210" v="571" actId="20577"/>
        <pc:sldMkLst>
          <pc:docMk/>
          <pc:sldMk cId="1128981409" sldId="329"/>
        </pc:sldMkLst>
        <pc:spChg chg="mod">
          <ac:chgData name="Yashinta Hoeth" userId="72840970-dd90-4eef-b9da-6961a60fe51f" providerId="ADAL" clId="{1DDDB286-7D13-42A6-9996-A7658927A3C8}" dt="2021-08-04T06:32:07.210" v="571" actId="20577"/>
          <ac:spMkLst>
            <pc:docMk/>
            <pc:sldMk cId="1128981409" sldId="329"/>
            <ac:spMk id="3" creationId="{00000000-0000-0000-0000-000000000000}"/>
          </ac:spMkLst>
        </pc:spChg>
      </pc:sldChg>
      <pc:sldMasterChg chg="modSldLayout">
        <pc:chgData name="Yashinta Hoeth" userId="72840970-dd90-4eef-b9da-6961a60fe51f" providerId="ADAL" clId="{1DDDB286-7D13-42A6-9996-A7658927A3C8}" dt="2021-08-04T05:29:56.622" v="253"/>
        <pc:sldMasterMkLst>
          <pc:docMk/>
          <pc:sldMasterMk cId="2316354822" sldId="2147483648"/>
        </pc:sldMasterMkLst>
        <pc:sldLayoutChg chg="addSp delSp modSp">
          <pc:chgData name="Yashinta Hoeth" userId="72840970-dd90-4eef-b9da-6961a60fe51f" providerId="ADAL" clId="{1DDDB286-7D13-42A6-9996-A7658927A3C8}" dt="2021-08-04T05:28:42.533" v="229"/>
          <pc:sldLayoutMkLst>
            <pc:docMk/>
            <pc:sldMasterMk cId="2316354822" sldId="2147483648"/>
            <pc:sldLayoutMk cId="3880540464" sldId="2147483650"/>
          </pc:sldLayoutMkLst>
          <pc:picChg chg="del">
            <ac:chgData name="Yashinta Hoeth" userId="72840970-dd90-4eef-b9da-6961a60fe51f" providerId="ADAL" clId="{1DDDB286-7D13-42A6-9996-A7658927A3C8}" dt="2021-08-04T05:28:40.530" v="227" actId="478"/>
            <ac:picMkLst>
              <pc:docMk/>
              <pc:sldMasterMk cId="2316354822" sldId="2147483648"/>
              <pc:sldLayoutMk cId="3880540464" sldId="2147483650"/>
              <ac:picMk id="7" creationId="{00000000-0000-0000-0000-000000000000}"/>
            </ac:picMkLst>
          </pc:picChg>
          <pc:picChg chg="add del mod">
            <ac:chgData name="Yashinta Hoeth" userId="72840970-dd90-4eef-b9da-6961a60fe51f" providerId="ADAL" clId="{1DDDB286-7D13-42A6-9996-A7658927A3C8}" dt="2021-08-04T05:28:41.263" v="228" actId="478"/>
            <ac:picMkLst>
              <pc:docMk/>
              <pc:sldMasterMk cId="2316354822" sldId="2147483648"/>
              <pc:sldLayoutMk cId="3880540464" sldId="2147483650"/>
              <ac:picMk id="8" creationId="{5BFAF766-DD2E-4820-81A5-DF1423275F7F}"/>
            </ac:picMkLst>
          </pc:picChg>
          <pc:picChg chg="add">
            <ac:chgData name="Yashinta Hoeth" userId="72840970-dd90-4eef-b9da-6961a60fe51f" providerId="ADAL" clId="{1DDDB286-7D13-42A6-9996-A7658927A3C8}" dt="2021-08-04T05:28:42.533" v="229"/>
            <ac:picMkLst>
              <pc:docMk/>
              <pc:sldMasterMk cId="2316354822" sldId="2147483648"/>
              <pc:sldLayoutMk cId="3880540464" sldId="2147483650"/>
              <ac:picMk id="9" creationId="{E4C56D3B-9298-4023-BB91-823516DF4694}"/>
            </ac:picMkLst>
          </pc:picChg>
          <pc:picChg chg="add">
            <ac:chgData name="Yashinta Hoeth" userId="72840970-dd90-4eef-b9da-6961a60fe51f" providerId="ADAL" clId="{1DDDB286-7D13-42A6-9996-A7658927A3C8}" dt="2021-08-04T05:28:42.533" v="229"/>
            <ac:picMkLst>
              <pc:docMk/>
              <pc:sldMasterMk cId="2316354822" sldId="2147483648"/>
              <pc:sldLayoutMk cId="3880540464" sldId="2147483650"/>
              <ac:picMk id="10" creationId="{DEE095C3-E8F9-43B8-8EA9-8BDA6008A5CC}"/>
            </ac:picMkLst>
          </pc:picChg>
        </pc:sldLayoutChg>
        <pc:sldLayoutChg chg="addSp delSp">
          <pc:chgData name="Yashinta Hoeth" userId="72840970-dd90-4eef-b9da-6961a60fe51f" providerId="ADAL" clId="{1DDDB286-7D13-42A6-9996-A7658927A3C8}" dt="2021-08-04T05:29:30.296" v="237"/>
          <pc:sldLayoutMkLst>
            <pc:docMk/>
            <pc:sldMasterMk cId="2316354822" sldId="2147483648"/>
            <pc:sldLayoutMk cId="3322981728" sldId="2147483652"/>
          </pc:sldLayoutMkLst>
          <pc:picChg chg="add del">
            <ac:chgData name="Yashinta Hoeth" userId="72840970-dd90-4eef-b9da-6961a60fe51f" providerId="ADAL" clId="{1DDDB286-7D13-42A6-9996-A7658927A3C8}" dt="2021-08-04T05:29:29.008" v="236" actId="478"/>
            <ac:picMkLst>
              <pc:docMk/>
              <pc:sldMasterMk cId="2316354822" sldId="2147483648"/>
              <pc:sldLayoutMk cId="3322981728" sldId="2147483652"/>
              <ac:picMk id="8" creationId="{4DC7A388-40F5-4D33-BA00-1FDAE1C0D356}"/>
            </ac:picMkLst>
          </pc:picChg>
          <pc:picChg chg="add">
            <ac:chgData name="Yashinta Hoeth" userId="72840970-dd90-4eef-b9da-6961a60fe51f" providerId="ADAL" clId="{1DDDB286-7D13-42A6-9996-A7658927A3C8}" dt="2021-08-04T05:29:30.296" v="237"/>
            <ac:picMkLst>
              <pc:docMk/>
              <pc:sldMasterMk cId="2316354822" sldId="2147483648"/>
              <pc:sldLayoutMk cId="3322981728" sldId="2147483652"/>
              <ac:picMk id="9" creationId="{CD88FB9D-2D23-425C-8FF5-4F3D3FB4191A}"/>
            </ac:picMkLst>
          </pc:picChg>
          <pc:picChg chg="add">
            <ac:chgData name="Yashinta Hoeth" userId="72840970-dd90-4eef-b9da-6961a60fe51f" providerId="ADAL" clId="{1DDDB286-7D13-42A6-9996-A7658927A3C8}" dt="2021-08-04T05:29:30.296" v="237"/>
            <ac:picMkLst>
              <pc:docMk/>
              <pc:sldMasterMk cId="2316354822" sldId="2147483648"/>
              <pc:sldLayoutMk cId="3322981728" sldId="2147483652"/>
              <ac:picMk id="11" creationId="{B699AC4A-54A5-4999-ACB3-E0AA34442E87}"/>
            </ac:picMkLst>
          </pc:picChg>
          <pc:picChg chg="del">
            <ac:chgData name="Yashinta Hoeth" userId="72840970-dd90-4eef-b9da-6961a60fe51f" providerId="ADAL" clId="{1DDDB286-7D13-42A6-9996-A7658927A3C8}" dt="2021-08-04T05:29:29.008" v="236" actId="478"/>
            <ac:picMkLst>
              <pc:docMk/>
              <pc:sldMasterMk cId="2316354822" sldId="2147483648"/>
              <pc:sldLayoutMk cId="3322981728" sldId="2147483652"/>
              <ac:picMk id="13" creationId="{00000000-0000-0000-0000-000000000000}"/>
            </ac:picMkLst>
          </pc:picChg>
        </pc:sldLayoutChg>
        <pc:sldLayoutChg chg="addSp modSp">
          <pc:chgData name="Yashinta Hoeth" userId="72840970-dd90-4eef-b9da-6961a60fe51f" providerId="ADAL" clId="{1DDDB286-7D13-42A6-9996-A7658927A3C8}" dt="2021-08-04T05:28:25.082" v="226" actId="1076"/>
          <pc:sldLayoutMkLst>
            <pc:docMk/>
            <pc:sldMasterMk cId="2316354822" sldId="2147483648"/>
            <pc:sldLayoutMk cId="1774475270" sldId="2147483660"/>
          </pc:sldLayoutMkLst>
          <pc:picChg chg="add mod">
            <ac:chgData name="Yashinta Hoeth" userId="72840970-dd90-4eef-b9da-6961a60fe51f" providerId="ADAL" clId="{1DDDB286-7D13-42A6-9996-A7658927A3C8}" dt="2021-08-04T05:28:25.082" v="226" actId="1076"/>
            <ac:picMkLst>
              <pc:docMk/>
              <pc:sldMasterMk cId="2316354822" sldId="2147483648"/>
              <pc:sldLayoutMk cId="1774475270" sldId="2147483660"/>
              <ac:picMk id="7" creationId="{8BC204CE-7AFC-45DF-B9B3-0B79FDF9C360}"/>
            </ac:picMkLst>
          </pc:picChg>
          <pc:picChg chg="mod">
            <ac:chgData name="Yashinta Hoeth" userId="72840970-dd90-4eef-b9da-6961a60fe51f" providerId="ADAL" clId="{1DDDB286-7D13-42A6-9996-A7658927A3C8}" dt="2021-08-04T05:28:00.937" v="214" actId="1076"/>
            <ac:picMkLst>
              <pc:docMk/>
              <pc:sldMasterMk cId="2316354822" sldId="2147483648"/>
              <pc:sldLayoutMk cId="1774475270" sldId="2147483660"/>
              <ac:picMk id="11" creationId="{00000000-0000-0000-0000-000000000000}"/>
            </ac:picMkLst>
          </pc:picChg>
        </pc:sldLayoutChg>
        <pc:sldLayoutChg chg="addSp delSp modSp">
          <pc:chgData name="Yashinta Hoeth" userId="72840970-dd90-4eef-b9da-6961a60fe51f" providerId="ADAL" clId="{1DDDB286-7D13-42A6-9996-A7658927A3C8}" dt="2021-08-04T05:29:08.004" v="233"/>
          <pc:sldLayoutMkLst>
            <pc:docMk/>
            <pc:sldMasterMk cId="2316354822" sldId="2147483648"/>
            <pc:sldLayoutMk cId="3982010004" sldId="2147483661"/>
          </pc:sldLayoutMkLst>
          <pc:picChg chg="del mod">
            <ac:chgData name="Yashinta Hoeth" userId="72840970-dd90-4eef-b9da-6961a60fe51f" providerId="ADAL" clId="{1DDDB286-7D13-42A6-9996-A7658927A3C8}" dt="2021-08-04T05:29:05.113" v="232" actId="478"/>
            <ac:picMkLst>
              <pc:docMk/>
              <pc:sldMasterMk cId="2316354822" sldId="2147483648"/>
              <pc:sldLayoutMk cId="3982010004" sldId="2147483661"/>
              <ac:picMk id="8" creationId="{00000000-0000-0000-0000-000000000000}"/>
            </ac:picMkLst>
          </pc:picChg>
          <pc:picChg chg="add del mod">
            <ac:chgData name="Yashinta Hoeth" userId="72840970-dd90-4eef-b9da-6961a60fe51f" providerId="ADAL" clId="{1DDDB286-7D13-42A6-9996-A7658927A3C8}" dt="2021-08-04T05:29:05.113" v="232" actId="478"/>
            <ac:picMkLst>
              <pc:docMk/>
              <pc:sldMasterMk cId="2316354822" sldId="2147483648"/>
              <pc:sldLayoutMk cId="3982010004" sldId="2147483661"/>
              <ac:picMk id="9" creationId="{92B32B59-573F-49E8-895A-76BFA9760A03}"/>
            </ac:picMkLst>
          </pc:picChg>
          <pc:picChg chg="add">
            <ac:chgData name="Yashinta Hoeth" userId="72840970-dd90-4eef-b9da-6961a60fe51f" providerId="ADAL" clId="{1DDDB286-7D13-42A6-9996-A7658927A3C8}" dt="2021-08-04T05:29:08.004" v="233"/>
            <ac:picMkLst>
              <pc:docMk/>
              <pc:sldMasterMk cId="2316354822" sldId="2147483648"/>
              <pc:sldLayoutMk cId="3982010004" sldId="2147483661"/>
              <ac:picMk id="11" creationId="{17C1E288-6B88-426D-ABF9-7FA237EAE804}"/>
            </ac:picMkLst>
          </pc:picChg>
          <pc:picChg chg="add">
            <ac:chgData name="Yashinta Hoeth" userId="72840970-dd90-4eef-b9da-6961a60fe51f" providerId="ADAL" clId="{1DDDB286-7D13-42A6-9996-A7658927A3C8}" dt="2021-08-04T05:29:08.004" v="233"/>
            <ac:picMkLst>
              <pc:docMk/>
              <pc:sldMasterMk cId="2316354822" sldId="2147483648"/>
              <pc:sldLayoutMk cId="3982010004" sldId="2147483661"/>
              <ac:picMk id="12" creationId="{60394325-568E-4D69-B086-7634D003F066}"/>
            </ac:picMkLst>
          </pc:picChg>
        </pc:sldLayoutChg>
        <pc:sldLayoutChg chg="addSp delSp">
          <pc:chgData name="Yashinta Hoeth" userId="72840970-dd90-4eef-b9da-6961a60fe51f" providerId="ADAL" clId="{1DDDB286-7D13-42A6-9996-A7658927A3C8}" dt="2021-08-04T05:29:38.149" v="240"/>
          <pc:sldLayoutMkLst>
            <pc:docMk/>
            <pc:sldMasterMk cId="2316354822" sldId="2147483648"/>
            <pc:sldLayoutMk cId="859472343" sldId="2147483662"/>
          </pc:sldLayoutMkLst>
          <pc:picChg chg="del">
            <ac:chgData name="Yashinta Hoeth" userId="72840970-dd90-4eef-b9da-6961a60fe51f" providerId="ADAL" clId="{1DDDB286-7D13-42A6-9996-A7658927A3C8}" dt="2021-08-04T05:29:36.187" v="238" actId="478"/>
            <ac:picMkLst>
              <pc:docMk/>
              <pc:sldMasterMk cId="2316354822" sldId="2147483648"/>
              <pc:sldLayoutMk cId="859472343" sldId="2147483662"/>
              <ac:picMk id="8" creationId="{00000000-0000-0000-0000-000000000000}"/>
            </ac:picMkLst>
          </pc:picChg>
          <pc:picChg chg="add del">
            <ac:chgData name="Yashinta Hoeth" userId="72840970-dd90-4eef-b9da-6961a60fe51f" providerId="ADAL" clId="{1DDDB286-7D13-42A6-9996-A7658927A3C8}" dt="2021-08-04T05:29:37.077" v="239" actId="478"/>
            <ac:picMkLst>
              <pc:docMk/>
              <pc:sldMasterMk cId="2316354822" sldId="2147483648"/>
              <pc:sldLayoutMk cId="859472343" sldId="2147483662"/>
              <ac:picMk id="12" creationId="{6D4C1724-DE24-4B9E-A028-03915CE1C35C}"/>
            </ac:picMkLst>
          </pc:picChg>
          <pc:picChg chg="add">
            <ac:chgData name="Yashinta Hoeth" userId="72840970-dd90-4eef-b9da-6961a60fe51f" providerId="ADAL" clId="{1DDDB286-7D13-42A6-9996-A7658927A3C8}" dt="2021-08-04T05:29:38.149" v="240"/>
            <ac:picMkLst>
              <pc:docMk/>
              <pc:sldMasterMk cId="2316354822" sldId="2147483648"/>
              <pc:sldLayoutMk cId="859472343" sldId="2147483662"/>
              <ac:picMk id="13" creationId="{837431FA-8DED-45B3-B0F3-B4BD752B083A}"/>
            </ac:picMkLst>
          </pc:picChg>
          <pc:picChg chg="add">
            <ac:chgData name="Yashinta Hoeth" userId="72840970-dd90-4eef-b9da-6961a60fe51f" providerId="ADAL" clId="{1DDDB286-7D13-42A6-9996-A7658927A3C8}" dt="2021-08-04T05:29:38.149" v="240"/>
            <ac:picMkLst>
              <pc:docMk/>
              <pc:sldMasterMk cId="2316354822" sldId="2147483648"/>
              <pc:sldLayoutMk cId="859472343" sldId="2147483662"/>
              <ac:picMk id="14" creationId="{C2129DE8-7A1C-43F7-9555-7F8E69DA6123}"/>
            </ac:picMkLst>
          </pc:picChg>
        </pc:sldLayoutChg>
        <pc:sldLayoutChg chg="addSp delSp">
          <pc:chgData name="Yashinta Hoeth" userId="72840970-dd90-4eef-b9da-6961a60fe51f" providerId="ADAL" clId="{1DDDB286-7D13-42A6-9996-A7658927A3C8}" dt="2021-08-04T05:29:42.612" v="243"/>
          <pc:sldLayoutMkLst>
            <pc:docMk/>
            <pc:sldMasterMk cId="2316354822" sldId="2147483648"/>
            <pc:sldLayoutMk cId="856785061" sldId="2147483663"/>
          </pc:sldLayoutMkLst>
          <pc:picChg chg="del">
            <ac:chgData name="Yashinta Hoeth" userId="72840970-dd90-4eef-b9da-6961a60fe51f" providerId="ADAL" clId="{1DDDB286-7D13-42A6-9996-A7658927A3C8}" dt="2021-08-04T05:29:40.826" v="241" actId="478"/>
            <ac:picMkLst>
              <pc:docMk/>
              <pc:sldMasterMk cId="2316354822" sldId="2147483648"/>
              <pc:sldLayoutMk cId="856785061" sldId="2147483663"/>
              <ac:picMk id="8" creationId="{00000000-0000-0000-0000-000000000000}"/>
            </ac:picMkLst>
          </pc:picChg>
          <pc:picChg chg="add del">
            <ac:chgData name="Yashinta Hoeth" userId="72840970-dd90-4eef-b9da-6961a60fe51f" providerId="ADAL" clId="{1DDDB286-7D13-42A6-9996-A7658927A3C8}" dt="2021-08-04T05:29:41.545" v="242" actId="478"/>
            <ac:picMkLst>
              <pc:docMk/>
              <pc:sldMasterMk cId="2316354822" sldId="2147483648"/>
              <pc:sldLayoutMk cId="856785061" sldId="2147483663"/>
              <ac:picMk id="12" creationId="{DC5E9E47-5CA8-4FB3-9C7C-7B166FDBC38B}"/>
            </ac:picMkLst>
          </pc:picChg>
          <pc:picChg chg="add">
            <ac:chgData name="Yashinta Hoeth" userId="72840970-dd90-4eef-b9da-6961a60fe51f" providerId="ADAL" clId="{1DDDB286-7D13-42A6-9996-A7658927A3C8}" dt="2021-08-04T05:29:42.612" v="243"/>
            <ac:picMkLst>
              <pc:docMk/>
              <pc:sldMasterMk cId="2316354822" sldId="2147483648"/>
              <pc:sldLayoutMk cId="856785061" sldId="2147483663"/>
              <ac:picMk id="13" creationId="{29082683-0E6D-4F91-AFA2-FCB52D9440A1}"/>
            </ac:picMkLst>
          </pc:picChg>
          <pc:picChg chg="add">
            <ac:chgData name="Yashinta Hoeth" userId="72840970-dd90-4eef-b9da-6961a60fe51f" providerId="ADAL" clId="{1DDDB286-7D13-42A6-9996-A7658927A3C8}" dt="2021-08-04T05:29:42.612" v="243"/>
            <ac:picMkLst>
              <pc:docMk/>
              <pc:sldMasterMk cId="2316354822" sldId="2147483648"/>
              <pc:sldLayoutMk cId="856785061" sldId="2147483663"/>
              <ac:picMk id="14" creationId="{86F67542-C917-4B0F-A118-231D17E86683}"/>
            </ac:picMkLst>
          </pc:picChg>
        </pc:sldLayoutChg>
        <pc:sldLayoutChg chg="addSp delSp">
          <pc:chgData name="Yashinta Hoeth" userId="72840970-dd90-4eef-b9da-6961a60fe51f" providerId="ADAL" clId="{1DDDB286-7D13-42A6-9996-A7658927A3C8}" dt="2021-08-04T05:29:56.622" v="253"/>
          <pc:sldLayoutMkLst>
            <pc:docMk/>
            <pc:sldMasterMk cId="2316354822" sldId="2147483648"/>
            <pc:sldLayoutMk cId="3044536629" sldId="2147483664"/>
          </pc:sldLayoutMkLst>
          <pc:picChg chg="del">
            <ac:chgData name="Yashinta Hoeth" userId="72840970-dd90-4eef-b9da-6961a60fe51f" providerId="ADAL" clId="{1DDDB286-7D13-42A6-9996-A7658927A3C8}" dt="2021-08-04T05:29:54.703" v="251" actId="478"/>
            <ac:picMkLst>
              <pc:docMk/>
              <pc:sldMasterMk cId="2316354822" sldId="2147483648"/>
              <pc:sldLayoutMk cId="3044536629" sldId="2147483664"/>
              <ac:picMk id="8" creationId="{00000000-0000-0000-0000-000000000000}"/>
            </ac:picMkLst>
          </pc:picChg>
          <pc:picChg chg="add del">
            <ac:chgData name="Yashinta Hoeth" userId="72840970-dd90-4eef-b9da-6961a60fe51f" providerId="ADAL" clId="{1DDDB286-7D13-42A6-9996-A7658927A3C8}" dt="2021-08-04T05:29:55.589" v="252" actId="478"/>
            <ac:picMkLst>
              <pc:docMk/>
              <pc:sldMasterMk cId="2316354822" sldId="2147483648"/>
              <pc:sldLayoutMk cId="3044536629" sldId="2147483664"/>
              <ac:picMk id="11" creationId="{51A37AFA-4A0C-4EB8-8551-DA676C24CAB7}"/>
            </ac:picMkLst>
          </pc:picChg>
          <pc:picChg chg="add">
            <ac:chgData name="Yashinta Hoeth" userId="72840970-dd90-4eef-b9da-6961a60fe51f" providerId="ADAL" clId="{1DDDB286-7D13-42A6-9996-A7658927A3C8}" dt="2021-08-04T05:29:56.622" v="253"/>
            <ac:picMkLst>
              <pc:docMk/>
              <pc:sldMasterMk cId="2316354822" sldId="2147483648"/>
              <pc:sldLayoutMk cId="3044536629" sldId="2147483664"/>
              <ac:picMk id="12" creationId="{252BF0E5-E318-4727-9992-485C64413EBE}"/>
            </ac:picMkLst>
          </pc:picChg>
          <pc:picChg chg="add">
            <ac:chgData name="Yashinta Hoeth" userId="72840970-dd90-4eef-b9da-6961a60fe51f" providerId="ADAL" clId="{1DDDB286-7D13-42A6-9996-A7658927A3C8}" dt="2021-08-04T05:29:56.622" v="253"/>
            <ac:picMkLst>
              <pc:docMk/>
              <pc:sldMasterMk cId="2316354822" sldId="2147483648"/>
              <pc:sldLayoutMk cId="3044536629" sldId="2147483664"/>
              <ac:picMk id="14" creationId="{57659F89-E7D7-429B-AB44-9BEF332BC832}"/>
            </ac:picMkLst>
          </pc:picChg>
        </pc:sldLayoutChg>
        <pc:sldLayoutChg chg="addSp delSp">
          <pc:chgData name="Yashinta Hoeth" userId="72840970-dd90-4eef-b9da-6961a60fe51f" providerId="ADAL" clId="{1DDDB286-7D13-42A6-9996-A7658927A3C8}" dt="2021-08-04T05:29:47.304" v="246"/>
          <pc:sldLayoutMkLst>
            <pc:docMk/>
            <pc:sldMasterMk cId="2316354822" sldId="2147483648"/>
            <pc:sldLayoutMk cId="1539004444" sldId="2147483665"/>
          </pc:sldLayoutMkLst>
          <pc:picChg chg="del">
            <ac:chgData name="Yashinta Hoeth" userId="72840970-dd90-4eef-b9da-6961a60fe51f" providerId="ADAL" clId="{1DDDB286-7D13-42A6-9996-A7658927A3C8}" dt="2021-08-04T05:29:45.135" v="244" actId="478"/>
            <ac:picMkLst>
              <pc:docMk/>
              <pc:sldMasterMk cId="2316354822" sldId="2147483648"/>
              <pc:sldLayoutMk cId="1539004444" sldId="2147483665"/>
              <ac:picMk id="8" creationId="{00000000-0000-0000-0000-000000000000}"/>
            </ac:picMkLst>
          </pc:picChg>
          <pc:picChg chg="add del">
            <ac:chgData name="Yashinta Hoeth" userId="72840970-dd90-4eef-b9da-6961a60fe51f" providerId="ADAL" clId="{1DDDB286-7D13-42A6-9996-A7658927A3C8}" dt="2021-08-04T05:29:46.100" v="245" actId="478"/>
            <ac:picMkLst>
              <pc:docMk/>
              <pc:sldMasterMk cId="2316354822" sldId="2147483648"/>
              <pc:sldLayoutMk cId="1539004444" sldId="2147483665"/>
              <ac:picMk id="12" creationId="{91FAB945-47D4-49F3-B8A1-6C0383D27A0D}"/>
            </ac:picMkLst>
          </pc:picChg>
          <pc:picChg chg="add">
            <ac:chgData name="Yashinta Hoeth" userId="72840970-dd90-4eef-b9da-6961a60fe51f" providerId="ADAL" clId="{1DDDB286-7D13-42A6-9996-A7658927A3C8}" dt="2021-08-04T05:29:47.304" v="246"/>
            <ac:picMkLst>
              <pc:docMk/>
              <pc:sldMasterMk cId="2316354822" sldId="2147483648"/>
              <pc:sldLayoutMk cId="1539004444" sldId="2147483665"/>
              <ac:picMk id="13" creationId="{A1220511-5624-4F69-9BB5-3701C8383A79}"/>
            </ac:picMkLst>
          </pc:picChg>
          <pc:picChg chg="add">
            <ac:chgData name="Yashinta Hoeth" userId="72840970-dd90-4eef-b9da-6961a60fe51f" providerId="ADAL" clId="{1DDDB286-7D13-42A6-9996-A7658927A3C8}" dt="2021-08-04T05:29:47.304" v="246"/>
            <ac:picMkLst>
              <pc:docMk/>
              <pc:sldMasterMk cId="2316354822" sldId="2147483648"/>
              <pc:sldLayoutMk cId="1539004444" sldId="2147483665"/>
              <ac:picMk id="14" creationId="{BF7B0D03-425C-42EC-B37A-2B5B82D3792C}"/>
            </ac:picMkLst>
          </pc:picChg>
        </pc:sldLayoutChg>
        <pc:sldLayoutChg chg="addSp delSp modSp">
          <pc:chgData name="Yashinta Hoeth" userId="72840970-dd90-4eef-b9da-6961a60fe51f" providerId="ADAL" clId="{1DDDB286-7D13-42A6-9996-A7658927A3C8}" dt="2021-08-04T05:29:51.616" v="250"/>
          <pc:sldLayoutMkLst>
            <pc:docMk/>
            <pc:sldMasterMk cId="2316354822" sldId="2147483648"/>
            <pc:sldLayoutMk cId="2562565854" sldId="2147483666"/>
          </pc:sldLayoutMkLst>
          <pc:picChg chg="del">
            <ac:chgData name="Yashinta Hoeth" userId="72840970-dd90-4eef-b9da-6961a60fe51f" providerId="ADAL" clId="{1DDDB286-7D13-42A6-9996-A7658927A3C8}" dt="2021-08-04T05:29:49.780" v="247" actId="478"/>
            <ac:picMkLst>
              <pc:docMk/>
              <pc:sldMasterMk cId="2316354822" sldId="2147483648"/>
              <pc:sldLayoutMk cId="2562565854" sldId="2147483666"/>
              <ac:picMk id="8" creationId="{00000000-0000-0000-0000-000000000000}"/>
            </ac:picMkLst>
          </pc:picChg>
          <pc:picChg chg="add del mod">
            <ac:chgData name="Yashinta Hoeth" userId="72840970-dd90-4eef-b9da-6961a60fe51f" providerId="ADAL" clId="{1DDDB286-7D13-42A6-9996-A7658927A3C8}" dt="2021-08-04T05:29:50.551" v="249" actId="478"/>
            <ac:picMkLst>
              <pc:docMk/>
              <pc:sldMasterMk cId="2316354822" sldId="2147483648"/>
              <pc:sldLayoutMk cId="2562565854" sldId="2147483666"/>
              <ac:picMk id="12" creationId="{4C58A622-4CA4-413D-A671-3F7587AD439D}"/>
            </ac:picMkLst>
          </pc:picChg>
          <pc:picChg chg="add">
            <ac:chgData name="Yashinta Hoeth" userId="72840970-dd90-4eef-b9da-6961a60fe51f" providerId="ADAL" clId="{1DDDB286-7D13-42A6-9996-A7658927A3C8}" dt="2021-08-04T05:29:51.616" v="250"/>
            <ac:picMkLst>
              <pc:docMk/>
              <pc:sldMasterMk cId="2316354822" sldId="2147483648"/>
              <pc:sldLayoutMk cId="2562565854" sldId="2147483666"/>
              <ac:picMk id="14" creationId="{28190769-EF5B-4474-A603-518D1B0DE390}"/>
            </ac:picMkLst>
          </pc:picChg>
          <pc:picChg chg="add">
            <ac:chgData name="Yashinta Hoeth" userId="72840970-dd90-4eef-b9da-6961a60fe51f" providerId="ADAL" clId="{1DDDB286-7D13-42A6-9996-A7658927A3C8}" dt="2021-08-04T05:29:51.616" v="250"/>
            <ac:picMkLst>
              <pc:docMk/>
              <pc:sldMasterMk cId="2316354822" sldId="2147483648"/>
              <pc:sldLayoutMk cId="2562565854" sldId="2147483666"/>
              <ac:picMk id="15" creationId="{F48380D0-6604-43CB-9100-16BCBE426645}"/>
            </ac:picMkLst>
          </pc:picChg>
        </pc:sldLayoutChg>
        <pc:sldLayoutChg chg="addSp delSp">
          <pc:chgData name="Yashinta Hoeth" userId="72840970-dd90-4eef-b9da-6961a60fe51f" providerId="ADAL" clId="{1DDDB286-7D13-42A6-9996-A7658927A3C8}" dt="2021-08-04T05:28:49.285" v="231"/>
          <pc:sldLayoutMkLst>
            <pc:docMk/>
            <pc:sldMasterMk cId="2316354822" sldId="2147483648"/>
            <pc:sldLayoutMk cId="2524776524" sldId="2147483669"/>
          </pc:sldLayoutMkLst>
          <pc:picChg chg="add del">
            <ac:chgData name="Yashinta Hoeth" userId="72840970-dd90-4eef-b9da-6961a60fe51f" providerId="ADAL" clId="{1DDDB286-7D13-42A6-9996-A7658927A3C8}" dt="2021-08-04T05:28:47.946" v="230" actId="478"/>
            <ac:picMkLst>
              <pc:docMk/>
              <pc:sldMasterMk cId="2316354822" sldId="2147483648"/>
              <pc:sldLayoutMk cId="2524776524" sldId="2147483669"/>
              <ac:picMk id="6" creationId="{9EA23E81-A7EE-4F66-8182-AC4346184D54}"/>
            </ac:picMkLst>
          </pc:picChg>
          <pc:picChg chg="del">
            <ac:chgData name="Yashinta Hoeth" userId="72840970-dd90-4eef-b9da-6961a60fe51f" providerId="ADAL" clId="{1DDDB286-7D13-42A6-9996-A7658927A3C8}" dt="2021-08-04T05:28:47.946" v="230" actId="478"/>
            <ac:picMkLst>
              <pc:docMk/>
              <pc:sldMasterMk cId="2316354822" sldId="2147483648"/>
              <pc:sldLayoutMk cId="2524776524" sldId="2147483669"/>
              <ac:picMk id="8" creationId="{00000000-0000-0000-0000-000000000000}"/>
            </ac:picMkLst>
          </pc:picChg>
          <pc:picChg chg="add">
            <ac:chgData name="Yashinta Hoeth" userId="72840970-dd90-4eef-b9da-6961a60fe51f" providerId="ADAL" clId="{1DDDB286-7D13-42A6-9996-A7658927A3C8}" dt="2021-08-04T05:28:49.285" v="231"/>
            <ac:picMkLst>
              <pc:docMk/>
              <pc:sldMasterMk cId="2316354822" sldId="2147483648"/>
              <pc:sldLayoutMk cId="2524776524" sldId="2147483669"/>
              <ac:picMk id="9" creationId="{F8DDF214-31E2-4042-8BB2-2BE371334468}"/>
            </ac:picMkLst>
          </pc:picChg>
          <pc:picChg chg="add">
            <ac:chgData name="Yashinta Hoeth" userId="72840970-dd90-4eef-b9da-6961a60fe51f" providerId="ADAL" clId="{1DDDB286-7D13-42A6-9996-A7658927A3C8}" dt="2021-08-04T05:28:49.285" v="231"/>
            <ac:picMkLst>
              <pc:docMk/>
              <pc:sldMasterMk cId="2316354822" sldId="2147483648"/>
              <pc:sldLayoutMk cId="2524776524" sldId="2147483669"/>
              <ac:picMk id="11" creationId="{CF99655D-6A45-42D2-87B4-39E654E70A4B}"/>
            </ac:picMkLst>
          </pc:picChg>
        </pc:sldLayoutChg>
        <pc:sldLayoutChg chg="addSp delSp">
          <pc:chgData name="Yashinta Hoeth" userId="72840970-dd90-4eef-b9da-6961a60fe51f" providerId="ADAL" clId="{1DDDB286-7D13-42A6-9996-A7658927A3C8}" dt="2021-08-04T05:29:16.940" v="235"/>
          <pc:sldLayoutMkLst>
            <pc:docMk/>
            <pc:sldMasterMk cId="2316354822" sldId="2147483648"/>
            <pc:sldLayoutMk cId="4108407618" sldId="2147483670"/>
          </pc:sldLayoutMkLst>
          <pc:picChg chg="add del">
            <ac:chgData name="Yashinta Hoeth" userId="72840970-dd90-4eef-b9da-6961a60fe51f" providerId="ADAL" clId="{1DDDB286-7D13-42A6-9996-A7658927A3C8}" dt="2021-08-04T05:29:15.373" v="234" actId="478"/>
            <ac:picMkLst>
              <pc:docMk/>
              <pc:sldMasterMk cId="2316354822" sldId="2147483648"/>
              <pc:sldLayoutMk cId="4108407618" sldId="2147483670"/>
              <ac:picMk id="6" creationId="{EB7E03D3-6B55-4BBD-A41F-F575B6FEF168}"/>
            </ac:picMkLst>
          </pc:picChg>
          <pc:picChg chg="add">
            <ac:chgData name="Yashinta Hoeth" userId="72840970-dd90-4eef-b9da-6961a60fe51f" providerId="ADAL" clId="{1DDDB286-7D13-42A6-9996-A7658927A3C8}" dt="2021-08-04T05:29:16.940" v="235"/>
            <ac:picMkLst>
              <pc:docMk/>
              <pc:sldMasterMk cId="2316354822" sldId="2147483648"/>
              <pc:sldLayoutMk cId="4108407618" sldId="2147483670"/>
              <ac:picMk id="8" creationId="{BB190815-88B3-4816-A73C-9182B86271BD}"/>
            </ac:picMkLst>
          </pc:picChg>
          <pc:picChg chg="add">
            <ac:chgData name="Yashinta Hoeth" userId="72840970-dd90-4eef-b9da-6961a60fe51f" providerId="ADAL" clId="{1DDDB286-7D13-42A6-9996-A7658927A3C8}" dt="2021-08-04T05:29:16.940" v="235"/>
            <ac:picMkLst>
              <pc:docMk/>
              <pc:sldMasterMk cId="2316354822" sldId="2147483648"/>
              <pc:sldLayoutMk cId="4108407618" sldId="2147483670"/>
              <ac:picMk id="9" creationId="{BAE48024-BE67-41C0-B40F-616358619BC1}"/>
            </ac:picMkLst>
          </pc:picChg>
          <pc:picChg chg="del">
            <ac:chgData name="Yashinta Hoeth" userId="72840970-dd90-4eef-b9da-6961a60fe51f" providerId="ADAL" clId="{1DDDB286-7D13-42A6-9996-A7658927A3C8}" dt="2021-08-04T05:29:15.373" v="234" actId="478"/>
            <ac:picMkLst>
              <pc:docMk/>
              <pc:sldMasterMk cId="2316354822" sldId="2147483648"/>
              <pc:sldLayoutMk cId="4108407618" sldId="2147483670"/>
              <ac:picMk id="13" creationId="{00000000-0000-0000-0000-000000000000}"/>
            </ac:picMkLst>
          </pc:picChg>
        </pc:sldLayoutChg>
      </pc:sldMasterChg>
    </pc:docChg>
  </pc:docChgLst>
  <pc:docChgLst>
    <pc:chgData name="Yashinta Hoeth" userId="72840970-dd90-4eef-b9da-6961a60fe51f" providerId="ADAL" clId="{D18758AB-520F-44AA-8508-E9B47FC51F00}"/>
    <pc:docChg chg="custSel modSld">
      <pc:chgData name="Yashinta Hoeth" userId="72840970-dd90-4eef-b9da-6961a60fe51f" providerId="ADAL" clId="{D18758AB-520F-44AA-8508-E9B47FC51F00}" dt="2021-08-24T01:44:58.285" v="90"/>
      <pc:docMkLst>
        <pc:docMk/>
      </pc:docMkLst>
      <pc:sldChg chg="delCm">
        <pc:chgData name="Yashinta Hoeth" userId="72840970-dd90-4eef-b9da-6961a60fe51f" providerId="ADAL" clId="{D18758AB-520F-44AA-8508-E9B47FC51F00}" dt="2021-08-24T01:40:25.696" v="44"/>
        <pc:sldMkLst>
          <pc:docMk/>
          <pc:sldMk cId="1776926730" sldId="266"/>
        </pc:sldMkLst>
      </pc:sldChg>
      <pc:sldChg chg="modSp">
        <pc:chgData name="Yashinta Hoeth" userId="72840970-dd90-4eef-b9da-6961a60fe51f" providerId="ADAL" clId="{D18758AB-520F-44AA-8508-E9B47FC51F00}" dt="2021-08-10T00:26:48.820" v="10" actId="5793"/>
        <pc:sldMkLst>
          <pc:docMk/>
          <pc:sldMk cId="2444907890" sldId="284"/>
        </pc:sldMkLst>
        <pc:spChg chg="mod">
          <ac:chgData name="Yashinta Hoeth" userId="72840970-dd90-4eef-b9da-6961a60fe51f" providerId="ADAL" clId="{D18758AB-520F-44AA-8508-E9B47FC51F00}" dt="2021-08-10T00:26:48.820" v="10" actId="5793"/>
          <ac:spMkLst>
            <pc:docMk/>
            <pc:sldMk cId="2444907890" sldId="284"/>
            <ac:spMk id="2" creationId="{00000000-0000-0000-0000-000000000000}"/>
          </ac:spMkLst>
        </pc:spChg>
      </pc:sldChg>
      <pc:sldChg chg="modNotesTx">
        <pc:chgData name="Yashinta Hoeth" userId="72840970-dd90-4eef-b9da-6961a60fe51f" providerId="ADAL" clId="{D18758AB-520F-44AA-8508-E9B47FC51F00}" dt="2021-08-05T01:33:32.092" v="0" actId="20577"/>
        <pc:sldMkLst>
          <pc:docMk/>
          <pc:sldMk cId="1158166095" sldId="285"/>
        </pc:sldMkLst>
      </pc:sldChg>
      <pc:sldChg chg="addSp delSp modSp delCm">
        <pc:chgData name="Yashinta Hoeth" userId="72840970-dd90-4eef-b9da-6961a60fe51f" providerId="ADAL" clId="{D18758AB-520F-44AA-8508-E9B47FC51F00}" dt="2021-08-24T01:39:43.979" v="38"/>
        <pc:sldMkLst>
          <pc:docMk/>
          <pc:sldMk cId="1049372699" sldId="286"/>
        </pc:sldMkLst>
        <pc:picChg chg="add mod">
          <ac:chgData name="Yashinta Hoeth" userId="72840970-dd90-4eef-b9da-6961a60fe51f" providerId="ADAL" clId="{D18758AB-520F-44AA-8508-E9B47FC51F00}" dt="2021-08-05T01:45:32.293" v="9" actId="1076"/>
          <ac:picMkLst>
            <pc:docMk/>
            <pc:sldMk cId="1049372699" sldId="286"/>
            <ac:picMk id="7" creationId="{23DD84C3-121E-4110-828E-87ADF1F21795}"/>
          </ac:picMkLst>
        </pc:picChg>
        <pc:picChg chg="del">
          <ac:chgData name="Yashinta Hoeth" userId="72840970-dd90-4eef-b9da-6961a60fe51f" providerId="ADAL" clId="{D18758AB-520F-44AA-8508-E9B47FC51F00}" dt="2021-08-05T01:45:11.272" v="4" actId="478"/>
          <ac:picMkLst>
            <pc:docMk/>
            <pc:sldMk cId="1049372699" sldId="286"/>
            <ac:picMk id="8" creationId="{E3D821D9-A318-4FD8-95BA-80DDF2CBD9B1}"/>
          </ac:picMkLst>
        </pc:picChg>
      </pc:sldChg>
      <pc:sldChg chg="delCm">
        <pc:chgData name="Yashinta Hoeth" userId="72840970-dd90-4eef-b9da-6961a60fe51f" providerId="ADAL" clId="{D18758AB-520F-44AA-8508-E9B47FC51F00}" dt="2021-08-24T01:39:28.397" v="37"/>
        <pc:sldMkLst>
          <pc:docMk/>
          <pc:sldMk cId="1363417002" sldId="287"/>
        </pc:sldMkLst>
      </pc:sldChg>
      <pc:sldChg chg="modNotesTx">
        <pc:chgData name="Yashinta Hoeth" userId="72840970-dd90-4eef-b9da-6961a60fe51f" providerId="ADAL" clId="{D18758AB-520F-44AA-8508-E9B47FC51F00}" dt="2021-08-05T01:33:45.834" v="1" actId="20577"/>
        <pc:sldMkLst>
          <pc:docMk/>
          <pc:sldMk cId="4238634763" sldId="288"/>
        </pc:sldMkLst>
      </pc:sldChg>
      <pc:sldChg chg="delCm">
        <pc:chgData name="Yashinta Hoeth" userId="72840970-dd90-4eef-b9da-6961a60fe51f" providerId="ADAL" clId="{D18758AB-520F-44AA-8508-E9B47FC51F00}" dt="2021-08-24T01:39:55.172" v="40"/>
        <pc:sldMkLst>
          <pc:docMk/>
          <pc:sldMk cId="623660373" sldId="289"/>
        </pc:sldMkLst>
      </pc:sldChg>
      <pc:sldChg chg="delCm">
        <pc:chgData name="Yashinta Hoeth" userId="72840970-dd90-4eef-b9da-6961a60fe51f" providerId="ADAL" clId="{D18758AB-520F-44AA-8508-E9B47FC51F00}" dt="2021-08-24T01:39:49.878" v="39"/>
        <pc:sldMkLst>
          <pc:docMk/>
          <pc:sldMk cId="1929625461" sldId="291"/>
        </pc:sldMkLst>
      </pc:sldChg>
      <pc:sldChg chg="addSp delSp modSp delCm">
        <pc:chgData name="Yashinta Hoeth" userId="72840970-dd90-4eef-b9da-6961a60fe51f" providerId="ADAL" clId="{D18758AB-520F-44AA-8508-E9B47FC51F00}" dt="2021-08-24T01:40:00.852" v="41"/>
        <pc:sldMkLst>
          <pc:docMk/>
          <pc:sldMk cId="1902444097" sldId="292"/>
        </pc:sldMkLst>
        <pc:spChg chg="add del mod">
          <ac:chgData name="Yashinta Hoeth" userId="72840970-dd90-4eef-b9da-6961a60fe51f" providerId="ADAL" clId="{D18758AB-520F-44AA-8508-E9B47FC51F00}" dt="2021-08-10T00:30:15.859" v="14"/>
          <ac:spMkLst>
            <pc:docMk/>
            <pc:sldMk cId="1902444097" sldId="292"/>
            <ac:spMk id="2" creationId="{CC951E7D-5498-49C0-943B-EA67ABCE18D9}"/>
          </ac:spMkLst>
        </pc:spChg>
        <pc:graphicFrameChg chg="del">
          <ac:chgData name="Yashinta Hoeth" userId="72840970-dd90-4eef-b9da-6961a60fe51f" providerId="ADAL" clId="{D18758AB-520F-44AA-8508-E9B47FC51F00}" dt="2021-08-10T00:30:00.563" v="11" actId="478"/>
          <ac:graphicFrameMkLst>
            <pc:docMk/>
            <pc:sldMk cId="1902444097" sldId="292"/>
            <ac:graphicFrameMk id="5" creationId="{4BD626A4-3946-4F84-8A3D-26497817EE18}"/>
          </ac:graphicFrameMkLst>
        </pc:graphicFrameChg>
        <pc:graphicFrameChg chg="add del">
          <ac:chgData name="Yashinta Hoeth" userId="72840970-dd90-4eef-b9da-6961a60fe51f" providerId="ADAL" clId="{D18758AB-520F-44AA-8508-E9B47FC51F00}" dt="2021-08-10T00:30:12.547" v="13"/>
          <ac:graphicFrameMkLst>
            <pc:docMk/>
            <pc:sldMk cId="1902444097" sldId="292"/>
            <ac:graphicFrameMk id="7" creationId="{E4333FEA-01C7-47AB-BF49-6D48930D4659}"/>
          </ac:graphicFrameMkLst>
        </pc:graphicFrameChg>
        <pc:graphicFrameChg chg="add">
          <ac:chgData name="Yashinta Hoeth" userId="72840970-dd90-4eef-b9da-6961a60fe51f" providerId="ADAL" clId="{D18758AB-520F-44AA-8508-E9B47FC51F00}" dt="2021-08-10T00:30:22.207" v="15"/>
          <ac:graphicFrameMkLst>
            <pc:docMk/>
            <pc:sldMk cId="1902444097" sldId="292"/>
            <ac:graphicFrameMk id="8" creationId="{CCAC0291-D2BF-47B4-822F-F8C98F8C3354}"/>
          </ac:graphicFrameMkLst>
        </pc:graphicFrameChg>
      </pc:sldChg>
      <pc:sldChg chg="modSp">
        <pc:chgData name="Yashinta Hoeth" userId="72840970-dd90-4eef-b9da-6961a60fe51f" providerId="ADAL" clId="{D18758AB-520F-44AA-8508-E9B47FC51F00}" dt="2021-08-10T00:30:36.370" v="16" actId="5793"/>
        <pc:sldMkLst>
          <pc:docMk/>
          <pc:sldMk cId="3428098933" sldId="294"/>
        </pc:sldMkLst>
        <pc:spChg chg="mod">
          <ac:chgData name="Yashinta Hoeth" userId="72840970-dd90-4eef-b9da-6961a60fe51f" providerId="ADAL" clId="{D18758AB-520F-44AA-8508-E9B47FC51F00}" dt="2021-08-10T00:30:36.370" v="16" actId="5793"/>
          <ac:spMkLst>
            <pc:docMk/>
            <pc:sldMk cId="3428098933" sldId="294"/>
            <ac:spMk id="2" creationId="{00000000-0000-0000-0000-000000000000}"/>
          </ac:spMkLst>
        </pc:spChg>
      </pc:sldChg>
      <pc:sldChg chg="modSp delCm">
        <pc:chgData name="Yashinta Hoeth" userId="72840970-dd90-4eef-b9da-6961a60fe51f" providerId="ADAL" clId="{D18758AB-520F-44AA-8508-E9B47FC51F00}" dt="2021-08-24T01:40:18.380" v="43"/>
        <pc:sldMkLst>
          <pc:docMk/>
          <pc:sldMk cId="987403147" sldId="295"/>
        </pc:sldMkLst>
        <pc:graphicFrameChg chg="mod">
          <ac:chgData name="Yashinta Hoeth" userId="72840970-dd90-4eef-b9da-6961a60fe51f" providerId="ADAL" clId="{D18758AB-520F-44AA-8508-E9B47FC51F00}" dt="2021-08-10T00:32:35.427" v="17" actId="207"/>
          <ac:graphicFrameMkLst>
            <pc:docMk/>
            <pc:sldMk cId="987403147" sldId="295"/>
            <ac:graphicFrameMk id="6" creationId="{FC6788EC-6125-4AFF-82CF-00FECA1BB6E8}"/>
          </ac:graphicFrameMkLst>
        </pc:graphicFrameChg>
      </pc:sldChg>
      <pc:sldChg chg="delCm">
        <pc:chgData name="Yashinta Hoeth" userId="72840970-dd90-4eef-b9da-6961a60fe51f" providerId="ADAL" clId="{D18758AB-520F-44AA-8508-E9B47FC51F00}" dt="2021-08-24T01:40:11.590" v="42"/>
        <pc:sldMkLst>
          <pc:docMk/>
          <pc:sldMk cId="722495998" sldId="296"/>
        </pc:sldMkLst>
      </pc:sldChg>
      <pc:sldChg chg="modNotesTx">
        <pc:chgData name="Yashinta Hoeth" userId="72840970-dd90-4eef-b9da-6961a60fe51f" providerId="ADAL" clId="{D18758AB-520F-44AA-8508-E9B47FC51F00}" dt="2021-08-05T01:33:57.577" v="2" actId="20577"/>
        <pc:sldMkLst>
          <pc:docMk/>
          <pc:sldMk cId="4196741807" sldId="298"/>
        </pc:sldMkLst>
      </pc:sldChg>
      <pc:sldChg chg="addSp delSp modSp delCm">
        <pc:chgData name="Yashinta Hoeth" userId="72840970-dd90-4eef-b9da-6961a60fe51f" providerId="ADAL" clId="{D18758AB-520F-44AA-8508-E9B47FC51F00}" dt="2021-08-24T01:43:19.298" v="78" actId="1076"/>
        <pc:sldMkLst>
          <pc:docMk/>
          <pc:sldMk cId="3155348669" sldId="300"/>
        </pc:sldMkLst>
        <pc:spChg chg="add mod">
          <ac:chgData name="Yashinta Hoeth" userId="72840970-dd90-4eef-b9da-6961a60fe51f" providerId="ADAL" clId="{D18758AB-520F-44AA-8508-E9B47FC51F00}" dt="2021-08-24T01:43:19.298" v="78" actId="1076"/>
          <ac:spMkLst>
            <pc:docMk/>
            <pc:sldMk cId="3155348669" sldId="300"/>
            <ac:spMk id="2" creationId="{7A182A03-7D06-4FAA-AF1E-177415B067CC}"/>
          </ac:spMkLst>
        </pc:spChg>
        <pc:spChg chg="add mod">
          <ac:chgData name="Yashinta Hoeth" userId="72840970-dd90-4eef-b9da-6961a60fe51f" providerId="ADAL" clId="{D18758AB-520F-44AA-8508-E9B47FC51F00}" dt="2021-08-24T01:43:12.721" v="77" actId="1076"/>
          <ac:spMkLst>
            <pc:docMk/>
            <pc:sldMk cId="3155348669" sldId="300"/>
            <ac:spMk id="8" creationId="{423C47FF-616E-412C-A101-B08FDD93B90A}"/>
          </ac:spMkLst>
        </pc:spChg>
        <pc:spChg chg="add mod">
          <ac:chgData name="Yashinta Hoeth" userId="72840970-dd90-4eef-b9da-6961a60fe51f" providerId="ADAL" clId="{D18758AB-520F-44AA-8508-E9B47FC51F00}" dt="2021-08-24T01:43:12.721" v="77" actId="1076"/>
          <ac:spMkLst>
            <pc:docMk/>
            <pc:sldMk cId="3155348669" sldId="300"/>
            <ac:spMk id="9" creationId="{F110AF11-8EE2-4B8C-80D0-D34B66AC53D1}"/>
          </ac:spMkLst>
        </pc:spChg>
        <pc:spChg chg="add mod">
          <ac:chgData name="Yashinta Hoeth" userId="72840970-dd90-4eef-b9da-6961a60fe51f" providerId="ADAL" clId="{D18758AB-520F-44AA-8508-E9B47FC51F00}" dt="2021-08-24T01:43:12.721" v="77" actId="1076"/>
          <ac:spMkLst>
            <pc:docMk/>
            <pc:sldMk cId="3155348669" sldId="300"/>
            <ac:spMk id="13" creationId="{A3E093E4-6F12-4CBD-8499-83F9B05519E7}"/>
          </ac:spMkLst>
        </pc:spChg>
        <pc:spChg chg="add mod">
          <ac:chgData name="Yashinta Hoeth" userId="72840970-dd90-4eef-b9da-6961a60fe51f" providerId="ADAL" clId="{D18758AB-520F-44AA-8508-E9B47FC51F00}" dt="2021-08-24T01:43:12.721" v="77" actId="1076"/>
          <ac:spMkLst>
            <pc:docMk/>
            <pc:sldMk cId="3155348669" sldId="300"/>
            <ac:spMk id="14" creationId="{1BDB150C-B080-44D2-9472-1C36431AB777}"/>
          </ac:spMkLst>
        </pc:spChg>
        <pc:picChg chg="del">
          <ac:chgData name="Yashinta Hoeth" userId="72840970-dd90-4eef-b9da-6961a60fe51f" providerId="ADAL" clId="{D18758AB-520F-44AA-8508-E9B47FC51F00}" dt="2021-08-24T01:41:42.107" v="47"/>
          <ac:picMkLst>
            <pc:docMk/>
            <pc:sldMk cId="3155348669" sldId="300"/>
            <ac:picMk id="7" creationId="{EF9AD4AB-536B-458A-9A8A-3EA371896F00}"/>
          </ac:picMkLst>
        </pc:picChg>
        <pc:cxnChg chg="add mod">
          <ac:chgData name="Yashinta Hoeth" userId="72840970-dd90-4eef-b9da-6961a60fe51f" providerId="ADAL" clId="{D18758AB-520F-44AA-8508-E9B47FC51F00}" dt="2021-08-24T01:43:12.721" v="77" actId="1076"/>
          <ac:cxnSpMkLst>
            <pc:docMk/>
            <pc:sldMk cId="3155348669" sldId="300"/>
            <ac:cxnSpMk id="11" creationId="{35DF30DA-47B9-4F04-BD73-1E1E58FFCDE4}"/>
          </ac:cxnSpMkLst>
        </pc:cxnChg>
        <pc:cxnChg chg="add mod">
          <ac:chgData name="Yashinta Hoeth" userId="72840970-dd90-4eef-b9da-6961a60fe51f" providerId="ADAL" clId="{D18758AB-520F-44AA-8508-E9B47FC51F00}" dt="2021-08-24T01:43:12.721" v="77" actId="1076"/>
          <ac:cxnSpMkLst>
            <pc:docMk/>
            <pc:sldMk cId="3155348669" sldId="300"/>
            <ac:cxnSpMk id="12" creationId="{DEBE987A-5499-4405-949F-97E88720E82B}"/>
          </ac:cxnSpMkLst>
        </pc:cxnChg>
      </pc:sldChg>
      <pc:sldChg chg="modSp delCm">
        <pc:chgData name="Yashinta Hoeth" userId="72840970-dd90-4eef-b9da-6961a60fe51f" providerId="ADAL" clId="{D18758AB-520F-44AA-8508-E9B47FC51F00}" dt="2021-08-24T01:40:49.813" v="45"/>
        <pc:sldMkLst>
          <pc:docMk/>
          <pc:sldMk cId="3498692007" sldId="301"/>
        </pc:sldMkLst>
        <pc:picChg chg="mod">
          <ac:chgData name="Yashinta Hoeth" userId="72840970-dd90-4eef-b9da-6961a60fe51f" providerId="ADAL" clId="{D18758AB-520F-44AA-8508-E9B47FC51F00}" dt="2021-08-10T00:32:51.597" v="18" actId="1076"/>
          <ac:picMkLst>
            <pc:docMk/>
            <pc:sldMk cId="3498692007" sldId="301"/>
            <ac:picMk id="5" creationId="{52CB1BC7-43E5-4A82-B6DD-3B04338CE82B}"/>
          </ac:picMkLst>
        </pc:picChg>
      </pc:sldChg>
      <pc:sldChg chg="delCm">
        <pc:chgData name="Yashinta Hoeth" userId="72840970-dd90-4eef-b9da-6961a60fe51f" providerId="ADAL" clId="{D18758AB-520F-44AA-8508-E9B47FC51F00}" dt="2021-08-24T01:43:36.305" v="79"/>
        <pc:sldMkLst>
          <pc:docMk/>
          <pc:sldMk cId="1183404371" sldId="303"/>
        </pc:sldMkLst>
      </pc:sldChg>
      <pc:sldChg chg="delCm">
        <pc:chgData name="Yashinta Hoeth" userId="72840970-dd90-4eef-b9da-6961a60fe51f" providerId="ADAL" clId="{D18758AB-520F-44AA-8508-E9B47FC51F00}" dt="2021-08-24T01:43:52.545" v="80"/>
        <pc:sldMkLst>
          <pc:docMk/>
          <pc:sldMk cId="570752402" sldId="309"/>
        </pc:sldMkLst>
      </pc:sldChg>
      <pc:sldChg chg="addSp delSp modSp delCm">
        <pc:chgData name="Yashinta Hoeth" userId="72840970-dd90-4eef-b9da-6961a60fe51f" providerId="ADAL" clId="{D18758AB-520F-44AA-8508-E9B47FC51F00}" dt="2021-08-24T01:44:03.072" v="81"/>
        <pc:sldMkLst>
          <pc:docMk/>
          <pc:sldMk cId="2707827281" sldId="311"/>
        </pc:sldMkLst>
        <pc:spChg chg="add del mod">
          <ac:chgData name="Yashinta Hoeth" userId="72840970-dd90-4eef-b9da-6961a60fe51f" providerId="ADAL" clId="{D18758AB-520F-44AA-8508-E9B47FC51F00}" dt="2021-08-10T00:34:47.092" v="22"/>
          <ac:spMkLst>
            <pc:docMk/>
            <pc:sldMk cId="2707827281" sldId="311"/>
            <ac:spMk id="6" creationId="{A41B7C92-7C67-4422-A3F4-719B32170963}"/>
          </ac:spMkLst>
        </pc:spChg>
        <pc:picChg chg="del">
          <ac:chgData name="Yashinta Hoeth" userId="72840970-dd90-4eef-b9da-6961a60fe51f" providerId="ADAL" clId="{D18758AB-520F-44AA-8508-E9B47FC51F00}" dt="2021-08-10T00:34:36.965" v="20" actId="478"/>
          <ac:picMkLst>
            <pc:docMk/>
            <pc:sldMk cId="2707827281" sldId="311"/>
            <ac:picMk id="5" creationId="{95382215-693F-498F-8C07-9CC25A0DA9DF}"/>
          </ac:picMkLst>
        </pc:picChg>
        <pc:picChg chg="add mod">
          <ac:chgData name="Yashinta Hoeth" userId="72840970-dd90-4eef-b9da-6961a60fe51f" providerId="ADAL" clId="{D18758AB-520F-44AA-8508-E9B47FC51F00}" dt="2021-08-10T00:34:53.740" v="23" actId="1076"/>
          <ac:picMkLst>
            <pc:docMk/>
            <pc:sldMk cId="2707827281" sldId="311"/>
            <ac:picMk id="8" creationId="{0B8A8736-FD51-43C3-9625-1D0597BBF801}"/>
          </ac:picMkLst>
        </pc:picChg>
      </pc:sldChg>
      <pc:sldChg chg="modSp">
        <pc:chgData name="Yashinta Hoeth" userId="72840970-dd90-4eef-b9da-6961a60fe51f" providerId="ADAL" clId="{D18758AB-520F-44AA-8508-E9B47FC51F00}" dt="2021-08-10T00:34:20.810" v="19" actId="5793"/>
        <pc:sldMkLst>
          <pc:docMk/>
          <pc:sldMk cId="147868115" sldId="312"/>
        </pc:sldMkLst>
        <pc:spChg chg="mod">
          <ac:chgData name="Yashinta Hoeth" userId="72840970-dd90-4eef-b9da-6961a60fe51f" providerId="ADAL" clId="{D18758AB-520F-44AA-8508-E9B47FC51F00}" dt="2021-08-10T00:34:20.810" v="19" actId="5793"/>
          <ac:spMkLst>
            <pc:docMk/>
            <pc:sldMk cId="147868115" sldId="312"/>
            <ac:spMk id="2" creationId="{00000000-0000-0000-0000-000000000000}"/>
          </ac:spMkLst>
        </pc:spChg>
      </pc:sldChg>
      <pc:sldChg chg="addSp delSp modSp delCm">
        <pc:chgData name="Yashinta Hoeth" userId="72840970-dd90-4eef-b9da-6961a60fe51f" providerId="ADAL" clId="{D18758AB-520F-44AA-8508-E9B47FC51F00}" dt="2021-08-24T01:44:06.243" v="82"/>
        <pc:sldMkLst>
          <pc:docMk/>
          <pc:sldMk cId="923638834" sldId="313"/>
        </pc:sldMkLst>
        <pc:spChg chg="add del mod">
          <ac:chgData name="Yashinta Hoeth" userId="72840970-dd90-4eef-b9da-6961a60fe51f" providerId="ADAL" clId="{D18758AB-520F-44AA-8508-E9B47FC51F00}" dt="2021-08-10T00:35:04.338" v="25"/>
          <ac:spMkLst>
            <pc:docMk/>
            <pc:sldMk cId="923638834" sldId="313"/>
            <ac:spMk id="7" creationId="{C16BFDD3-A1F3-4B97-BD57-BF28A9F4A5D3}"/>
          </ac:spMkLst>
        </pc:spChg>
        <pc:picChg chg="del">
          <ac:chgData name="Yashinta Hoeth" userId="72840970-dd90-4eef-b9da-6961a60fe51f" providerId="ADAL" clId="{D18758AB-520F-44AA-8508-E9B47FC51F00}" dt="2021-08-10T00:35:00.404" v="24" actId="478"/>
          <ac:picMkLst>
            <pc:docMk/>
            <pc:sldMk cId="923638834" sldId="313"/>
            <ac:picMk id="5" creationId="{BE92EBD1-CEC9-416E-AA24-270B2D8F5D1D}"/>
          </ac:picMkLst>
        </pc:picChg>
        <pc:picChg chg="add mod">
          <ac:chgData name="Yashinta Hoeth" userId="72840970-dd90-4eef-b9da-6961a60fe51f" providerId="ADAL" clId="{D18758AB-520F-44AA-8508-E9B47FC51F00}" dt="2021-08-10T00:35:13.452" v="27" actId="1076"/>
          <ac:picMkLst>
            <pc:docMk/>
            <pc:sldMk cId="923638834" sldId="313"/>
            <ac:picMk id="8" creationId="{6A22B247-8B57-41B5-AAD4-1226088FDC4C}"/>
          </ac:picMkLst>
        </pc:picChg>
      </pc:sldChg>
      <pc:sldChg chg="modSp">
        <pc:chgData name="Yashinta Hoeth" userId="72840970-dd90-4eef-b9da-6961a60fe51f" providerId="ADAL" clId="{D18758AB-520F-44AA-8508-E9B47FC51F00}" dt="2021-08-10T00:35:58.953" v="29" actId="5793"/>
        <pc:sldMkLst>
          <pc:docMk/>
          <pc:sldMk cId="4260922474" sldId="317"/>
        </pc:sldMkLst>
        <pc:spChg chg="mod">
          <ac:chgData name="Yashinta Hoeth" userId="72840970-dd90-4eef-b9da-6961a60fe51f" providerId="ADAL" clId="{D18758AB-520F-44AA-8508-E9B47FC51F00}" dt="2021-08-10T00:35:58.953" v="29" actId="5793"/>
          <ac:spMkLst>
            <pc:docMk/>
            <pc:sldMk cId="4260922474" sldId="317"/>
            <ac:spMk id="2" creationId="{00000000-0000-0000-0000-000000000000}"/>
          </ac:spMkLst>
        </pc:spChg>
      </pc:sldChg>
      <pc:sldChg chg="delCm">
        <pc:chgData name="Yashinta Hoeth" userId="72840970-dd90-4eef-b9da-6961a60fe51f" providerId="ADAL" clId="{D18758AB-520F-44AA-8508-E9B47FC51F00}" dt="2021-08-24T01:44:11.823" v="83"/>
        <pc:sldMkLst>
          <pc:docMk/>
          <pc:sldMk cId="1865646155" sldId="318"/>
        </pc:sldMkLst>
      </pc:sldChg>
      <pc:sldChg chg="modSp modNotesTx">
        <pc:chgData name="Yashinta Hoeth" userId="72840970-dd90-4eef-b9da-6961a60fe51f" providerId="ADAL" clId="{D18758AB-520F-44AA-8508-E9B47FC51F00}" dt="2021-08-10T00:35:53.211" v="28" actId="1076"/>
        <pc:sldMkLst>
          <pc:docMk/>
          <pc:sldMk cId="1284010882" sldId="319"/>
        </pc:sldMkLst>
        <pc:spChg chg="mod">
          <ac:chgData name="Yashinta Hoeth" userId="72840970-dd90-4eef-b9da-6961a60fe51f" providerId="ADAL" clId="{D18758AB-520F-44AA-8508-E9B47FC51F00}" dt="2021-08-10T00:35:53.211" v="28" actId="1076"/>
          <ac:spMkLst>
            <pc:docMk/>
            <pc:sldMk cId="1284010882" sldId="319"/>
            <ac:spMk id="4" creationId="{00000000-0000-0000-0000-000000000000}"/>
          </ac:spMkLst>
        </pc:spChg>
      </pc:sldChg>
      <pc:sldChg chg="delCm">
        <pc:chgData name="Yashinta Hoeth" userId="72840970-dd90-4eef-b9da-6961a60fe51f" providerId="ADAL" clId="{D18758AB-520F-44AA-8508-E9B47FC51F00}" dt="2021-08-24T01:44:19.257" v="84"/>
        <pc:sldMkLst>
          <pc:docMk/>
          <pc:sldMk cId="3365428626" sldId="321"/>
        </pc:sldMkLst>
      </pc:sldChg>
      <pc:sldChg chg="modSp delCm">
        <pc:chgData name="Yashinta Hoeth" userId="72840970-dd90-4eef-b9da-6961a60fe51f" providerId="ADAL" clId="{D18758AB-520F-44AA-8508-E9B47FC51F00}" dt="2021-08-24T01:44:36.133" v="88"/>
        <pc:sldMkLst>
          <pc:docMk/>
          <pc:sldMk cId="3710261067" sldId="323"/>
        </pc:sldMkLst>
        <pc:graphicFrameChg chg="mod">
          <ac:chgData name="Yashinta Hoeth" userId="72840970-dd90-4eef-b9da-6961a60fe51f" providerId="ADAL" clId="{D18758AB-520F-44AA-8508-E9B47FC51F00}" dt="2021-08-24T01:44:36.133" v="88"/>
          <ac:graphicFrameMkLst>
            <pc:docMk/>
            <pc:sldMk cId="3710261067" sldId="323"/>
            <ac:graphicFrameMk id="8" creationId="{538A4FB1-C909-44B0-8EB0-C1395090443D}"/>
          </ac:graphicFrameMkLst>
        </pc:graphicFrameChg>
      </pc:sldChg>
      <pc:sldChg chg="modSp delCm">
        <pc:chgData name="Yashinta Hoeth" userId="72840970-dd90-4eef-b9da-6961a60fe51f" providerId="ADAL" clId="{D18758AB-520F-44AA-8508-E9B47FC51F00}" dt="2021-08-24T01:44:51.082" v="89"/>
        <pc:sldMkLst>
          <pc:docMk/>
          <pc:sldMk cId="3765668607" sldId="324"/>
        </pc:sldMkLst>
        <pc:spChg chg="mod">
          <ac:chgData name="Yashinta Hoeth" userId="72840970-dd90-4eef-b9da-6961a60fe51f" providerId="ADAL" clId="{D18758AB-520F-44AA-8508-E9B47FC51F00}" dt="2021-08-10T00:37:44.594" v="33" actId="255"/>
          <ac:spMkLst>
            <pc:docMk/>
            <pc:sldMk cId="3765668607" sldId="324"/>
            <ac:spMk id="4" creationId="{00000000-0000-0000-0000-000000000000}"/>
          </ac:spMkLst>
        </pc:spChg>
        <pc:picChg chg="mod">
          <ac:chgData name="Yashinta Hoeth" userId="72840970-dd90-4eef-b9da-6961a60fe51f" providerId="ADAL" clId="{D18758AB-520F-44AA-8508-E9B47FC51F00}" dt="2021-08-10T00:37:24.832" v="32" actId="1076"/>
          <ac:picMkLst>
            <pc:docMk/>
            <pc:sldMk cId="3765668607" sldId="324"/>
            <ac:picMk id="5" creationId="{009B1D9A-A313-4AB2-86FA-EEE6A1641621}"/>
          </ac:picMkLst>
        </pc:picChg>
      </pc:sldChg>
      <pc:sldChg chg="modSp">
        <pc:chgData name="Yashinta Hoeth" userId="72840970-dd90-4eef-b9da-6961a60fe51f" providerId="ADAL" clId="{D18758AB-520F-44AA-8508-E9B47FC51F00}" dt="2021-08-10T00:38:09.285" v="36" actId="1076"/>
        <pc:sldMkLst>
          <pc:docMk/>
          <pc:sldMk cId="2696309466" sldId="326"/>
        </pc:sldMkLst>
        <pc:picChg chg="mod">
          <ac:chgData name="Yashinta Hoeth" userId="72840970-dd90-4eef-b9da-6961a60fe51f" providerId="ADAL" clId="{D18758AB-520F-44AA-8508-E9B47FC51F00}" dt="2021-08-10T00:38:02.269" v="34" actId="1076"/>
          <ac:picMkLst>
            <pc:docMk/>
            <pc:sldMk cId="2696309466" sldId="326"/>
            <ac:picMk id="5" creationId="{3E414B49-3FBE-4178-AA88-82AD4262F9F5}"/>
          </ac:picMkLst>
        </pc:picChg>
        <pc:picChg chg="mod">
          <ac:chgData name="Yashinta Hoeth" userId="72840970-dd90-4eef-b9da-6961a60fe51f" providerId="ADAL" clId="{D18758AB-520F-44AA-8508-E9B47FC51F00}" dt="2021-08-10T00:38:05.338" v="35" actId="1076"/>
          <ac:picMkLst>
            <pc:docMk/>
            <pc:sldMk cId="2696309466" sldId="326"/>
            <ac:picMk id="7" creationId="{AA39BE2E-42C0-4B7B-858D-7A16553EF346}"/>
          </ac:picMkLst>
        </pc:picChg>
        <pc:picChg chg="mod">
          <ac:chgData name="Yashinta Hoeth" userId="72840970-dd90-4eef-b9da-6961a60fe51f" providerId="ADAL" clId="{D18758AB-520F-44AA-8508-E9B47FC51F00}" dt="2021-08-10T00:38:09.285" v="36" actId="1076"/>
          <ac:picMkLst>
            <pc:docMk/>
            <pc:sldMk cId="2696309466" sldId="326"/>
            <ac:picMk id="9" creationId="{68EBE419-F626-488E-8EC8-288B0E6BA5C5}"/>
          </ac:picMkLst>
        </pc:picChg>
      </pc:sldChg>
      <pc:sldChg chg="delCm">
        <pc:chgData name="Yashinta Hoeth" userId="72840970-dd90-4eef-b9da-6961a60fe51f" providerId="ADAL" clId="{D18758AB-520F-44AA-8508-E9B47FC51F00}" dt="2021-08-24T01:44:58.285" v="90"/>
        <pc:sldMkLst>
          <pc:docMk/>
          <pc:sldMk cId="2774541760" sldId="32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8506FD-F6A4-430B-BDD7-4ED4D34F83E4}" type="doc">
      <dgm:prSet loTypeId="urn:microsoft.com/office/officeart/2005/8/layout/matrix1" loCatId="matrix" qsTypeId="urn:microsoft.com/office/officeart/2005/8/quickstyle/simple1" qsCatId="simple" csTypeId="urn:microsoft.com/office/officeart/2005/8/colors/accent1_3" csCatId="accent1" phldr="1"/>
      <dgm:spPr/>
      <dgm:t>
        <a:bodyPr/>
        <a:lstStyle/>
        <a:p>
          <a:endParaRPr lang="en-AU"/>
        </a:p>
      </dgm:t>
    </dgm:pt>
    <dgm:pt modelId="{1C463C7C-87DE-45B0-A55F-DFD75DADC090}">
      <dgm:prSet phldrT="[Text]" custT="1"/>
      <dgm:spPr>
        <a:solidFill>
          <a:srgbClr val="63BFB5"/>
        </a:solidFill>
      </dgm:spPr>
      <dgm:t>
        <a:bodyPr/>
        <a:lstStyle/>
        <a:p>
          <a:r>
            <a:rPr lang="en-AU" sz="2200" dirty="0"/>
            <a:t>Feeling distressed is normal: It’s a sign that you’re a human being</a:t>
          </a:r>
        </a:p>
      </dgm:t>
    </dgm:pt>
    <dgm:pt modelId="{B62B74A4-4382-42CA-A09C-A01FA06E353B}" type="parTrans" cxnId="{A3B955A5-E7F3-40CF-AB86-60908E900882}">
      <dgm:prSet/>
      <dgm:spPr/>
      <dgm:t>
        <a:bodyPr/>
        <a:lstStyle/>
        <a:p>
          <a:endParaRPr lang="en-AU"/>
        </a:p>
      </dgm:t>
    </dgm:pt>
    <dgm:pt modelId="{B511AFBB-A417-46A7-8063-EC37BE689D36}" type="sibTrans" cxnId="{A3B955A5-E7F3-40CF-AB86-60908E900882}">
      <dgm:prSet/>
      <dgm:spPr/>
      <dgm:t>
        <a:bodyPr/>
        <a:lstStyle/>
        <a:p>
          <a:endParaRPr lang="en-AU"/>
        </a:p>
      </dgm:t>
    </dgm:pt>
    <dgm:pt modelId="{D915FB63-0B2D-454F-9B46-825B1623A0B1}">
      <dgm:prSet phldrT="[Text]"/>
      <dgm:spPr>
        <a:ln>
          <a:solidFill>
            <a:srgbClr val="196281"/>
          </a:solidFill>
        </a:ln>
      </dgm:spPr>
      <dgm:t>
        <a:bodyPr/>
        <a:lstStyle/>
        <a:p>
          <a:r>
            <a:rPr lang="en-AU" dirty="0"/>
            <a:t>Emotions</a:t>
          </a:r>
        </a:p>
        <a:p>
          <a:r>
            <a:rPr lang="en-AU" dirty="0"/>
            <a:t>Feelings</a:t>
          </a:r>
        </a:p>
      </dgm:t>
    </dgm:pt>
    <dgm:pt modelId="{6A11EF0F-1DD9-430F-AF40-8E84AFB60562}" type="parTrans" cxnId="{C16101B1-317C-42EB-B8C0-842057FC68DE}">
      <dgm:prSet/>
      <dgm:spPr/>
      <dgm:t>
        <a:bodyPr/>
        <a:lstStyle/>
        <a:p>
          <a:endParaRPr lang="en-AU"/>
        </a:p>
      </dgm:t>
    </dgm:pt>
    <dgm:pt modelId="{EDCA0170-EDF2-4B05-94CA-514536742D6F}" type="sibTrans" cxnId="{C16101B1-317C-42EB-B8C0-842057FC68DE}">
      <dgm:prSet/>
      <dgm:spPr/>
      <dgm:t>
        <a:bodyPr/>
        <a:lstStyle/>
        <a:p>
          <a:endParaRPr lang="en-AU"/>
        </a:p>
      </dgm:t>
    </dgm:pt>
    <dgm:pt modelId="{E7B28DDF-DC2E-49BF-B5D2-DF76DA31281A}">
      <dgm:prSet phldrT="[Text]"/>
      <dgm:spPr/>
      <dgm:t>
        <a:bodyPr/>
        <a:lstStyle/>
        <a:p>
          <a:r>
            <a:rPr lang="en-AU" dirty="0"/>
            <a:t>Thinking</a:t>
          </a:r>
        </a:p>
      </dgm:t>
    </dgm:pt>
    <dgm:pt modelId="{686149D7-B4BA-48C8-B455-3A2F62E9BA9C}" type="parTrans" cxnId="{DD18AD1B-D05A-4330-95DC-07768951C73A}">
      <dgm:prSet/>
      <dgm:spPr/>
      <dgm:t>
        <a:bodyPr/>
        <a:lstStyle/>
        <a:p>
          <a:endParaRPr lang="en-AU"/>
        </a:p>
      </dgm:t>
    </dgm:pt>
    <dgm:pt modelId="{3A0734BF-0DC1-4596-BFEE-19EC94E7ADBA}" type="sibTrans" cxnId="{DD18AD1B-D05A-4330-95DC-07768951C73A}">
      <dgm:prSet/>
      <dgm:spPr/>
      <dgm:t>
        <a:bodyPr/>
        <a:lstStyle/>
        <a:p>
          <a:endParaRPr lang="en-AU"/>
        </a:p>
      </dgm:t>
    </dgm:pt>
    <dgm:pt modelId="{9742D0EF-64A9-4DC9-A3FD-BE06C48320E3}">
      <dgm:prSet phldrT="[Text]"/>
      <dgm:spPr/>
      <dgm:t>
        <a:bodyPr/>
        <a:lstStyle/>
        <a:p>
          <a:r>
            <a:rPr lang="en-AU" dirty="0"/>
            <a:t>Behaviour</a:t>
          </a:r>
        </a:p>
      </dgm:t>
    </dgm:pt>
    <dgm:pt modelId="{A531EBD4-89DB-4016-A5F0-11CA482A52D9}" type="parTrans" cxnId="{D08AF22D-9121-4829-8473-6A8E2FE21C06}">
      <dgm:prSet/>
      <dgm:spPr/>
      <dgm:t>
        <a:bodyPr/>
        <a:lstStyle/>
        <a:p>
          <a:endParaRPr lang="en-AU"/>
        </a:p>
      </dgm:t>
    </dgm:pt>
    <dgm:pt modelId="{B2E6D207-1C8F-4C7E-A304-DC369FD313F8}" type="sibTrans" cxnId="{D08AF22D-9121-4829-8473-6A8E2FE21C06}">
      <dgm:prSet/>
      <dgm:spPr/>
      <dgm:t>
        <a:bodyPr/>
        <a:lstStyle/>
        <a:p>
          <a:endParaRPr lang="en-AU"/>
        </a:p>
      </dgm:t>
    </dgm:pt>
    <dgm:pt modelId="{5DD80B0C-5FF3-43BC-9B70-79985B7AC392}">
      <dgm:prSet phldrT="[Text]"/>
      <dgm:spPr/>
      <dgm:t>
        <a:bodyPr/>
        <a:lstStyle/>
        <a:p>
          <a:r>
            <a:rPr lang="en-AU" dirty="0"/>
            <a:t>Physical</a:t>
          </a:r>
        </a:p>
      </dgm:t>
    </dgm:pt>
    <dgm:pt modelId="{7809AD22-79E0-4023-82B0-8CFD65ADEBE7}" type="parTrans" cxnId="{E74BAE40-5F7F-4D43-9995-BBC1E0C63C8D}">
      <dgm:prSet/>
      <dgm:spPr/>
      <dgm:t>
        <a:bodyPr/>
        <a:lstStyle/>
        <a:p>
          <a:endParaRPr lang="en-AU"/>
        </a:p>
      </dgm:t>
    </dgm:pt>
    <dgm:pt modelId="{8151C280-F941-4413-A9B3-1EA5A788E0CD}" type="sibTrans" cxnId="{E74BAE40-5F7F-4D43-9995-BBC1E0C63C8D}">
      <dgm:prSet/>
      <dgm:spPr/>
      <dgm:t>
        <a:bodyPr/>
        <a:lstStyle/>
        <a:p>
          <a:endParaRPr lang="en-AU"/>
        </a:p>
      </dgm:t>
    </dgm:pt>
    <dgm:pt modelId="{27E389B2-7882-4F3A-A1DE-5ED13E6EF7B4}" type="pres">
      <dgm:prSet presAssocID="{888506FD-F6A4-430B-BDD7-4ED4D34F83E4}" presName="diagram" presStyleCnt="0">
        <dgm:presLayoutVars>
          <dgm:chMax val="1"/>
          <dgm:dir/>
          <dgm:animLvl val="ctr"/>
          <dgm:resizeHandles val="exact"/>
        </dgm:presLayoutVars>
      </dgm:prSet>
      <dgm:spPr/>
    </dgm:pt>
    <dgm:pt modelId="{69CB6B33-4EC9-495E-99C0-6D327A59654B}" type="pres">
      <dgm:prSet presAssocID="{888506FD-F6A4-430B-BDD7-4ED4D34F83E4}" presName="matrix" presStyleCnt="0"/>
      <dgm:spPr/>
    </dgm:pt>
    <dgm:pt modelId="{7101E419-A718-4144-AEA2-6F49A9CA8F42}" type="pres">
      <dgm:prSet presAssocID="{888506FD-F6A4-430B-BDD7-4ED4D34F83E4}" presName="tile1" presStyleLbl="node1" presStyleIdx="0" presStyleCnt="4"/>
      <dgm:spPr/>
    </dgm:pt>
    <dgm:pt modelId="{2101CD61-BAE6-4916-AE88-1FEBC7D36314}" type="pres">
      <dgm:prSet presAssocID="{888506FD-F6A4-430B-BDD7-4ED4D34F83E4}" presName="tile1text" presStyleLbl="node1" presStyleIdx="0" presStyleCnt="4">
        <dgm:presLayoutVars>
          <dgm:chMax val="0"/>
          <dgm:chPref val="0"/>
          <dgm:bulletEnabled val="1"/>
        </dgm:presLayoutVars>
      </dgm:prSet>
      <dgm:spPr/>
    </dgm:pt>
    <dgm:pt modelId="{D004ADF1-3B0D-4BC9-AB96-B1F94878FDC5}" type="pres">
      <dgm:prSet presAssocID="{888506FD-F6A4-430B-BDD7-4ED4D34F83E4}" presName="tile2" presStyleLbl="node1" presStyleIdx="1" presStyleCnt="4"/>
      <dgm:spPr/>
    </dgm:pt>
    <dgm:pt modelId="{93AF496B-94D3-4754-AFAE-34370AACBFDE}" type="pres">
      <dgm:prSet presAssocID="{888506FD-F6A4-430B-BDD7-4ED4D34F83E4}" presName="tile2text" presStyleLbl="node1" presStyleIdx="1" presStyleCnt="4">
        <dgm:presLayoutVars>
          <dgm:chMax val="0"/>
          <dgm:chPref val="0"/>
          <dgm:bulletEnabled val="1"/>
        </dgm:presLayoutVars>
      </dgm:prSet>
      <dgm:spPr/>
    </dgm:pt>
    <dgm:pt modelId="{7BD1B4EE-1B4E-4808-BC6C-D6901C1C3CFD}" type="pres">
      <dgm:prSet presAssocID="{888506FD-F6A4-430B-BDD7-4ED4D34F83E4}" presName="tile3" presStyleLbl="node1" presStyleIdx="2" presStyleCnt="4"/>
      <dgm:spPr/>
    </dgm:pt>
    <dgm:pt modelId="{E94D0CB9-583E-48C0-8F0A-0CBE7E4EBD36}" type="pres">
      <dgm:prSet presAssocID="{888506FD-F6A4-430B-BDD7-4ED4D34F83E4}" presName="tile3text" presStyleLbl="node1" presStyleIdx="2" presStyleCnt="4">
        <dgm:presLayoutVars>
          <dgm:chMax val="0"/>
          <dgm:chPref val="0"/>
          <dgm:bulletEnabled val="1"/>
        </dgm:presLayoutVars>
      </dgm:prSet>
      <dgm:spPr/>
    </dgm:pt>
    <dgm:pt modelId="{D8AD11E0-976B-4346-AD95-03B8F3BD4AFA}" type="pres">
      <dgm:prSet presAssocID="{888506FD-F6A4-430B-BDD7-4ED4D34F83E4}" presName="tile4" presStyleLbl="node1" presStyleIdx="3" presStyleCnt="4"/>
      <dgm:spPr/>
    </dgm:pt>
    <dgm:pt modelId="{DEB63389-73C5-4BF2-B43B-95111817D264}" type="pres">
      <dgm:prSet presAssocID="{888506FD-F6A4-430B-BDD7-4ED4D34F83E4}" presName="tile4text" presStyleLbl="node1" presStyleIdx="3" presStyleCnt="4">
        <dgm:presLayoutVars>
          <dgm:chMax val="0"/>
          <dgm:chPref val="0"/>
          <dgm:bulletEnabled val="1"/>
        </dgm:presLayoutVars>
      </dgm:prSet>
      <dgm:spPr/>
    </dgm:pt>
    <dgm:pt modelId="{FCE07A09-FAB9-4D42-8DB3-E1C92AE46CCD}" type="pres">
      <dgm:prSet presAssocID="{888506FD-F6A4-430B-BDD7-4ED4D34F83E4}" presName="centerTile" presStyleLbl="fgShp" presStyleIdx="0" presStyleCnt="1" custScaleX="239163" custScaleY="114929">
        <dgm:presLayoutVars>
          <dgm:chMax val="0"/>
          <dgm:chPref val="0"/>
        </dgm:presLayoutVars>
      </dgm:prSet>
      <dgm:spPr/>
    </dgm:pt>
  </dgm:ptLst>
  <dgm:cxnLst>
    <dgm:cxn modelId="{46826E12-7B89-43A0-8C82-5E4182E02C90}" type="presOf" srcId="{D915FB63-0B2D-454F-9B46-825B1623A0B1}" destId="{7101E419-A718-4144-AEA2-6F49A9CA8F42}" srcOrd="0" destOrd="0" presId="urn:microsoft.com/office/officeart/2005/8/layout/matrix1"/>
    <dgm:cxn modelId="{EF5DA412-E1D4-46DA-B4AB-E4D530E2414E}" type="presOf" srcId="{D915FB63-0B2D-454F-9B46-825B1623A0B1}" destId="{2101CD61-BAE6-4916-AE88-1FEBC7D36314}" srcOrd="1" destOrd="0" presId="urn:microsoft.com/office/officeart/2005/8/layout/matrix1"/>
    <dgm:cxn modelId="{DD18AD1B-D05A-4330-95DC-07768951C73A}" srcId="{1C463C7C-87DE-45B0-A55F-DFD75DADC090}" destId="{E7B28DDF-DC2E-49BF-B5D2-DF76DA31281A}" srcOrd="1" destOrd="0" parTransId="{686149D7-B4BA-48C8-B455-3A2F62E9BA9C}" sibTransId="{3A0734BF-0DC1-4596-BFEE-19EC94E7ADBA}"/>
    <dgm:cxn modelId="{B8A5911F-76BB-449A-B394-730C0689EFC6}" type="presOf" srcId="{9742D0EF-64A9-4DC9-A3FD-BE06C48320E3}" destId="{7BD1B4EE-1B4E-4808-BC6C-D6901C1C3CFD}" srcOrd="0" destOrd="0" presId="urn:microsoft.com/office/officeart/2005/8/layout/matrix1"/>
    <dgm:cxn modelId="{D08AF22D-9121-4829-8473-6A8E2FE21C06}" srcId="{1C463C7C-87DE-45B0-A55F-DFD75DADC090}" destId="{9742D0EF-64A9-4DC9-A3FD-BE06C48320E3}" srcOrd="2" destOrd="0" parTransId="{A531EBD4-89DB-4016-A5F0-11CA482A52D9}" sibTransId="{B2E6D207-1C8F-4C7E-A304-DC369FD313F8}"/>
    <dgm:cxn modelId="{9E446330-BCD4-4166-9D9E-A99EA91EFABC}" type="presOf" srcId="{5DD80B0C-5FF3-43BC-9B70-79985B7AC392}" destId="{D8AD11E0-976B-4346-AD95-03B8F3BD4AFA}" srcOrd="0" destOrd="0" presId="urn:microsoft.com/office/officeart/2005/8/layout/matrix1"/>
    <dgm:cxn modelId="{E74BAE40-5F7F-4D43-9995-BBC1E0C63C8D}" srcId="{1C463C7C-87DE-45B0-A55F-DFD75DADC090}" destId="{5DD80B0C-5FF3-43BC-9B70-79985B7AC392}" srcOrd="3" destOrd="0" parTransId="{7809AD22-79E0-4023-82B0-8CFD65ADEBE7}" sibTransId="{8151C280-F941-4413-A9B3-1EA5A788E0CD}"/>
    <dgm:cxn modelId="{2229274D-1F26-4E78-B50B-6D091D6EFBAE}" type="presOf" srcId="{888506FD-F6A4-430B-BDD7-4ED4D34F83E4}" destId="{27E389B2-7882-4F3A-A1DE-5ED13E6EF7B4}" srcOrd="0" destOrd="0" presId="urn:microsoft.com/office/officeart/2005/8/layout/matrix1"/>
    <dgm:cxn modelId="{2E3FB875-072C-4F42-BE53-81D91826CB24}" type="presOf" srcId="{1C463C7C-87DE-45B0-A55F-DFD75DADC090}" destId="{FCE07A09-FAB9-4D42-8DB3-E1C92AE46CCD}" srcOrd="0" destOrd="0" presId="urn:microsoft.com/office/officeart/2005/8/layout/matrix1"/>
    <dgm:cxn modelId="{80676856-6A72-4EAC-BC33-9C5DB50EF35D}" type="presOf" srcId="{E7B28DDF-DC2E-49BF-B5D2-DF76DA31281A}" destId="{D004ADF1-3B0D-4BC9-AB96-B1F94878FDC5}" srcOrd="0" destOrd="0" presId="urn:microsoft.com/office/officeart/2005/8/layout/matrix1"/>
    <dgm:cxn modelId="{A3B955A5-E7F3-40CF-AB86-60908E900882}" srcId="{888506FD-F6A4-430B-BDD7-4ED4D34F83E4}" destId="{1C463C7C-87DE-45B0-A55F-DFD75DADC090}" srcOrd="0" destOrd="0" parTransId="{B62B74A4-4382-42CA-A09C-A01FA06E353B}" sibTransId="{B511AFBB-A417-46A7-8063-EC37BE689D36}"/>
    <dgm:cxn modelId="{3C0222A6-291D-4FBC-896E-AC28C36F2B83}" type="presOf" srcId="{5DD80B0C-5FF3-43BC-9B70-79985B7AC392}" destId="{DEB63389-73C5-4BF2-B43B-95111817D264}" srcOrd="1" destOrd="0" presId="urn:microsoft.com/office/officeart/2005/8/layout/matrix1"/>
    <dgm:cxn modelId="{C16101B1-317C-42EB-B8C0-842057FC68DE}" srcId="{1C463C7C-87DE-45B0-A55F-DFD75DADC090}" destId="{D915FB63-0B2D-454F-9B46-825B1623A0B1}" srcOrd="0" destOrd="0" parTransId="{6A11EF0F-1DD9-430F-AF40-8E84AFB60562}" sibTransId="{EDCA0170-EDF2-4B05-94CA-514536742D6F}"/>
    <dgm:cxn modelId="{734569BE-3279-4C64-ABAC-20204A543D9A}" type="presOf" srcId="{E7B28DDF-DC2E-49BF-B5D2-DF76DA31281A}" destId="{93AF496B-94D3-4754-AFAE-34370AACBFDE}" srcOrd="1" destOrd="0" presId="urn:microsoft.com/office/officeart/2005/8/layout/matrix1"/>
    <dgm:cxn modelId="{E7A41CD5-2984-4E4E-BCF7-3438F79CD7BB}" type="presOf" srcId="{9742D0EF-64A9-4DC9-A3FD-BE06C48320E3}" destId="{E94D0CB9-583E-48C0-8F0A-0CBE7E4EBD36}" srcOrd="1" destOrd="0" presId="urn:microsoft.com/office/officeart/2005/8/layout/matrix1"/>
    <dgm:cxn modelId="{C1540EED-ED5F-4FE4-BEB5-E3068FE3B38B}" type="presParOf" srcId="{27E389B2-7882-4F3A-A1DE-5ED13E6EF7B4}" destId="{69CB6B33-4EC9-495E-99C0-6D327A59654B}" srcOrd="0" destOrd="0" presId="urn:microsoft.com/office/officeart/2005/8/layout/matrix1"/>
    <dgm:cxn modelId="{30B96078-B8DE-4AC5-9A29-592DF33AED08}" type="presParOf" srcId="{69CB6B33-4EC9-495E-99C0-6D327A59654B}" destId="{7101E419-A718-4144-AEA2-6F49A9CA8F42}" srcOrd="0" destOrd="0" presId="urn:microsoft.com/office/officeart/2005/8/layout/matrix1"/>
    <dgm:cxn modelId="{ECAB4015-EA5B-4E43-9CED-66C818FD9B8B}" type="presParOf" srcId="{69CB6B33-4EC9-495E-99C0-6D327A59654B}" destId="{2101CD61-BAE6-4916-AE88-1FEBC7D36314}" srcOrd="1" destOrd="0" presId="urn:microsoft.com/office/officeart/2005/8/layout/matrix1"/>
    <dgm:cxn modelId="{D8276A2F-3354-4838-B8DF-8065D8CA9190}" type="presParOf" srcId="{69CB6B33-4EC9-495E-99C0-6D327A59654B}" destId="{D004ADF1-3B0D-4BC9-AB96-B1F94878FDC5}" srcOrd="2" destOrd="0" presId="urn:microsoft.com/office/officeart/2005/8/layout/matrix1"/>
    <dgm:cxn modelId="{02CFA681-44D2-4773-9BD9-3343A13A733D}" type="presParOf" srcId="{69CB6B33-4EC9-495E-99C0-6D327A59654B}" destId="{93AF496B-94D3-4754-AFAE-34370AACBFDE}" srcOrd="3" destOrd="0" presId="urn:microsoft.com/office/officeart/2005/8/layout/matrix1"/>
    <dgm:cxn modelId="{CC65B561-7594-4E38-8B46-38BAF3AA7F12}" type="presParOf" srcId="{69CB6B33-4EC9-495E-99C0-6D327A59654B}" destId="{7BD1B4EE-1B4E-4808-BC6C-D6901C1C3CFD}" srcOrd="4" destOrd="0" presId="urn:microsoft.com/office/officeart/2005/8/layout/matrix1"/>
    <dgm:cxn modelId="{9720D5E4-CC4A-4318-8BD5-F4155C13D5CF}" type="presParOf" srcId="{69CB6B33-4EC9-495E-99C0-6D327A59654B}" destId="{E94D0CB9-583E-48C0-8F0A-0CBE7E4EBD36}" srcOrd="5" destOrd="0" presId="urn:microsoft.com/office/officeart/2005/8/layout/matrix1"/>
    <dgm:cxn modelId="{AA24A887-721D-4369-8A30-CA9DD38D0DBA}" type="presParOf" srcId="{69CB6B33-4EC9-495E-99C0-6D327A59654B}" destId="{D8AD11E0-976B-4346-AD95-03B8F3BD4AFA}" srcOrd="6" destOrd="0" presId="urn:microsoft.com/office/officeart/2005/8/layout/matrix1"/>
    <dgm:cxn modelId="{F98DDF2C-0FAF-4447-982C-72BA047073A7}" type="presParOf" srcId="{69CB6B33-4EC9-495E-99C0-6D327A59654B}" destId="{DEB63389-73C5-4BF2-B43B-95111817D264}" srcOrd="7" destOrd="0" presId="urn:microsoft.com/office/officeart/2005/8/layout/matrix1"/>
    <dgm:cxn modelId="{BC922D61-A90B-49EE-8DC4-E3C141056CEB}" type="presParOf" srcId="{27E389B2-7882-4F3A-A1DE-5ED13E6EF7B4}" destId="{FCE07A09-FAB9-4D42-8DB3-E1C92AE46CC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CE663B-3EB4-4DC1-BE5F-5BDDE5835DA7}" type="doc">
      <dgm:prSet loTypeId="urn:microsoft.com/office/officeart/2005/8/layout/vList5" loCatId="list" qsTypeId="urn:microsoft.com/office/officeart/2005/8/quickstyle/simple1" qsCatId="simple" csTypeId="urn:microsoft.com/office/officeart/2005/8/colors/accent1_3" csCatId="accent1" phldr="1"/>
      <dgm:spPr/>
      <dgm:t>
        <a:bodyPr/>
        <a:lstStyle/>
        <a:p>
          <a:endParaRPr lang="en-AU"/>
        </a:p>
      </dgm:t>
    </dgm:pt>
    <dgm:pt modelId="{D59C1B9A-44CC-479A-9601-08EB48B04F6A}">
      <dgm:prSet custT="1"/>
      <dgm:spPr/>
      <dgm:t>
        <a:bodyPr/>
        <a:lstStyle/>
        <a:p>
          <a:pPr algn="l" rtl="0"/>
          <a:r>
            <a:rPr lang="en-AU" sz="2400" b="0" dirty="0"/>
            <a:t>Before the event</a:t>
          </a:r>
        </a:p>
      </dgm:t>
    </dgm:pt>
    <dgm:pt modelId="{7929E949-FAA3-4CE0-A2B1-DF2B963EDB68}" type="parTrans" cxnId="{F94A3173-958E-47C6-A287-492FB01A9942}">
      <dgm:prSet/>
      <dgm:spPr/>
      <dgm:t>
        <a:bodyPr/>
        <a:lstStyle/>
        <a:p>
          <a:endParaRPr lang="en-AU"/>
        </a:p>
      </dgm:t>
    </dgm:pt>
    <dgm:pt modelId="{2EDE0E78-111B-4737-A6EB-07C4F9F2CAAF}" type="sibTrans" cxnId="{F94A3173-958E-47C6-A287-492FB01A9942}">
      <dgm:prSet/>
      <dgm:spPr/>
      <dgm:t>
        <a:bodyPr/>
        <a:lstStyle/>
        <a:p>
          <a:endParaRPr lang="en-AU"/>
        </a:p>
      </dgm:t>
    </dgm:pt>
    <dgm:pt modelId="{C9AF475C-90D4-476F-88D4-A926D7841159}">
      <dgm:prSet custT="1"/>
      <dgm:spPr/>
      <dgm:t>
        <a:bodyPr/>
        <a:lstStyle/>
        <a:p>
          <a:pPr rtl="0"/>
          <a:r>
            <a:rPr lang="en-AU" sz="2000" dirty="0"/>
            <a:t>Anxiety &amp; depression; prior severe critical incident history, burnout</a:t>
          </a:r>
        </a:p>
      </dgm:t>
    </dgm:pt>
    <dgm:pt modelId="{0B111CC3-FA25-4E5E-A739-1E963A531D75}" type="parTrans" cxnId="{3003A960-A51F-4CE8-9BED-39D4B49FFE59}">
      <dgm:prSet/>
      <dgm:spPr/>
      <dgm:t>
        <a:bodyPr/>
        <a:lstStyle/>
        <a:p>
          <a:endParaRPr lang="en-AU"/>
        </a:p>
      </dgm:t>
    </dgm:pt>
    <dgm:pt modelId="{DAA2D5B8-301E-4307-B76A-7B618CCBA610}" type="sibTrans" cxnId="{3003A960-A51F-4CE8-9BED-39D4B49FFE59}">
      <dgm:prSet/>
      <dgm:spPr/>
      <dgm:t>
        <a:bodyPr/>
        <a:lstStyle/>
        <a:p>
          <a:endParaRPr lang="en-AU"/>
        </a:p>
      </dgm:t>
    </dgm:pt>
    <dgm:pt modelId="{3E7F6B9B-DD47-4FD7-9B82-02712CA1B412}">
      <dgm:prSet custT="1"/>
      <dgm:spPr/>
      <dgm:t>
        <a:bodyPr/>
        <a:lstStyle/>
        <a:p>
          <a:pPr algn="l" rtl="0"/>
          <a:r>
            <a:rPr lang="en-AU" sz="2400" b="0" dirty="0"/>
            <a:t>During the event</a:t>
          </a:r>
        </a:p>
      </dgm:t>
    </dgm:pt>
    <dgm:pt modelId="{171597A6-1A32-4C31-B16A-634D5C69316C}" type="parTrans" cxnId="{1B94B48D-814E-4C44-8493-A98842BF1698}">
      <dgm:prSet/>
      <dgm:spPr/>
      <dgm:t>
        <a:bodyPr/>
        <a:lstStyle/>
        <a:p>
          <a:endParaRPr lang="en-AU"/>
        </a:p>
      </dgm:t>
    </dgm:pt>
    <dgm:pt modelId="{E57802F1-8E2C-428F-82A5-4EF4CEEC9EB0}" type="sibTrans" cxnId="{1B94B48D-814E-4C44-8493-A98842BF1698}">
      <dgm:prSet/>
      <dgm:spPr/>
      <dgm:t>
        <a:bodyPr/>
        <a:lstStyle/>
        <a:p>
          <a:endParaRPr lang="en-AU"/>
        </a:p>
      </dgm:t>
    </dgm:pt>
    <dgm:pt modelId="{8FF2A3DE-9177-42C1-94F3-E5BE0E5C5C3D}">
      <dgm:prSet custT="1"/>
      <dgm:spPr/>
      <dgm:t>
        <a:bodyPr/>
        <a:lstStyle/>
        <a:p>
          <a:pPr rtl="0"/>
          <a:r>
            <a:rPr lang="en-AU" sz="2000" dirty="0"/>
            <a:t>Degree of life threat; duration; predictability and controllability; intensity of the person’s reaction at the time</a:t>
          </a:r>
        </a:p>
      </dgm:t>
    </dgm:pt>
    <dgm:pt modelId="{AAD35CFA-9F7F-44E9-B6F6-0F31A493E418}" type="parTrans" cxnId="{F76EA1A6-A60E-4B08-8D48-0FC718A2C08F}">
      <dgm:prSet/>
      <dgm:spPr/>
      <dgm:t>
        <a:bodyPr/>
        <a:lstStyle/>
        <a:p>
          <a:endParaRPr lang="en-AU"/>
        </a:p>
      </dgm:t>
    </dgm:pt>
    <dgm:pt modelId="{7755435D-37AD-46E8-8C75-6C06DB06BEBC}" type="sibTrans" cxnId="{F76EA1A6-A60E-4B08-8D48-0FC718A2C08F}">
      <dgm:prSet/>
      <dgm:spPr/>
      <dgm:t>
        <a:bodyPr/>
        <a:lstStyle/>
        <a:p>
          <a:endParaRPr lang="en-AU"/>
        </a:p>
      </dgm:t>
    </dgm:pt>
    <dgm:pt modelId="{250AD0B4-C49E-4926-9B29-4066E2ED25A3}">
      <dgm:prSet custT="1"/>
      <dgm:spPr>
        <a:solidFill>
          <a:srgbClr val="63BFB5"/>
        </a:solidFill>
      </dgm:spPr>
      <dgm:t>
        <a:bodyPr/>
        <a:lstStyle/>
        <a:p>
          <a:pPr algn="l" rtl="0"/>
          <a:r>
            <a:rPr lang="en-AU" sz="2400" b="0" dirty="0"/>
            <a:t>After the event</a:t>
          </a:r>
        </a:p>
      </dgm:t>
    </dgm:pt>
    <dgm:pt modelId="{5F87D91A-F69C-4462-9B4B-376177A5FAB8}" type="parTrans" cxnId="{8E8C8402-3C94-4DAC-972B-A568488A2118}">
      <dgm:prSet/>
      <dgm:spPr/>
      <dgm:t>
        <a:bodyPr/>
        <a:lstStyle/>
        <a:p>
          <a:endParaRPr lang="en-AU"/>
        </a:p>
      </dgm:t>
    </dgm:pt>
    <dgm:pt modelId="{7E43B9C7-5910-4DD0-B0EA-362F79E40948}" type="sibTrans" cxnId="{8E8C8402-3C94-4DAC-972B-A568488A2118}">
      <dgm:prSet/>
      <dgm:spPr/>
      <dgm:t>
        <a:bodyPr/>
        <a:lstStyle/>
        <a:p>
          <a:endParaRPr lang="en-AU"/>
        </a:p>
      </dgm:t>
    </dgm:pt>
    <dgm:pt modelId="{5556D7F5-886E-4769-B1C0-7608237CE4B7}">
      <dgm:prSet custT="1"/>
      <dgm:spPr/>
      <dgm:t>
        <a:bodyPr/>
        <a:lstStyle/>
        <a:p>
          <a:pPr rtl="0"/>
          <a:r>
            <a:rPr lang="en-AU" sz="2000" dirty="0"/>
            <a:t>Stressful life events; lack of social support</a:t>
          </a:r>
        </a:p>
      </dgm:t>
    </dgm:pt>
    <dgm:pt modelId="{EF37A150-CA8A-4F23-8D73-804C43C770F5}" type="parTrans" cxnId="{E5C24D7C-3AC4-44BA-BE8A-A91E76FD68DA}">
      <dgm:prSet/>
      <dgm:spPr/>
      <dgm:t>
        <a:bodyPr/>
        <a:lstStyle/>
        <a:p>
          <a:endParaRPr lang="en-AU"/>
        </a:p>
      </dgm:t>
    </dgm:pt>
    <dgm:pt modelId="{0D390CF9-D363-4928-9D31-29DF5DC6350A}" type="sibTrans" cxnId="{E5C24D7C-3AC4-44BA-BE8A-A91E76FD68DA}">
      <dgm:prSet/>
      <dgm:spPr/>
      <dgm:t>
        <a:bodyPr/>
        <a:lstStyle/>
        <a:p>
          <a:endParaRPr lang="en-AU"/>
        </a:p>
      </dgm:t>
    </dgm:pt>
    <dgm:pt modelId="{9178C8E4-9FE8-4EAD-AAEA-AC3EAD6EA72B}" type="pres">
      <dgm:prSet presAssocID="{31CE663B-3EB4-4DC1-BE5F-5BDDE5835DA7}" presName="Name0" presStyleCnt="0">
        <dgm:presLayoutVars>
          <dgm:dir/>
          <dgm:animLvl val="lvl"/>
          <dgm:resizeHandles val="exact"/>
        </dgm:presLayoutVars>
      </dgm:prSet>
      <dgm:spPr/>
    </dgm:pt>
    <dgm:pt modelId="{4A965784-74A2-48AD-9C2F-BF07496BED1F}" type="pres">
      <dgm:prSet presAssocID="{D59C1B9A-44CC-479A-9601-08EB48B04F6A}" presName="linNode" presStyleCnt="0"/>
      <dgm:spPr/>
    </dgm:pt>
    <dgm:pt modelId="{CE5F0698-8F4E-491E-8986-6BD31ACEB897}" type="pres">
      <dgm:prSet presAssocID="{D59C1B9A-44CC-479A-9601-08EB48B04F6A}" presName="parentText" presStyleLbl="node1" presStyleIdx="0" presStyleCnt="3" custScaleX="63811" custScaleY="79475">
        <dgm:presLayoutVars>
          <dgm:chMax val="1"/>
          <dgm:bulletEnabled val="1"/>
        </dgm:presLayoutVars>
      </dgm:prSet>
      <dgm:spPr/>
    </dgm:pt>
    <dgm:pt modelId="{64098A7E-EF22-4F2C-9D23-E688E6DC3C33}" type="pres">
      <dgm:prSet presAssocID="{D59C1B9A-44CC-479A-9601-08EB48B04F6A}" presName="descendantText" presStyleLbl="alignAccFollowNode1" presStyleIdx="0" presStyleCnt="3" custScaleX="117100">
        <dgm:presLayoutVars>
          <dgm:bulletEnabled val="1"/>
        </dgm:presLayoutVars>
      </dgm:prSet>
      <dgm:spPr/>
    </dgm:pt>
    <dgm:pt modelId="{13414E8D-9D95-4880-A367-B171E0376474}" type="pres">
      <dgm:prSet presAssocID="{2EDE0E78-111B-4737-A6EB-07C4F9F2CAAF}" presName="sp" presStyleCnt="0"/>
      <dgm:spPr/>
    </dgm:pt>
    <dgm:pt modelId="{4104AF3D-978E-4237-A395-5A364831A1B0}" type="pres">
      <dgm:prSet presAssocID="{3E7F6B9B-DD47-4FD7-9B82-02712CA1B412}" presName="linNode" presStyleCnt="0"/>
      <dgm:spPr/>
    </dgm:pt>
    <dgm:pt modelId="{080C8067-C839-4BF8-A0C0-E5D8D8740510}" type="pres">
      <dgm:prSet presAssocID="{3E7F6B9B-DD47-4FD7-9B82-02712CA1B412}" presName="parentText" presStyleLbl="node1" presStyleIdx="1" presStyleCnt="3" custScaleX="63811" custScaleY="79475">
        <dgm:presLayoutVars>
          <dgm:chMax val="1"/>
          <dgm:bulletEnabled val="1"/>
        </dgm:presLayoutVars>
      </dgm:prSet>
      <dgm:spPr/>
    </dgm:pt>
    <dgm:pt modelId="{0345F0A9-3EB0-4B7A-8FAD-FF9F3ABC5AF3}" type="pres">
      <dgm:prSet presAssocID="{3E7F6B9B-DD47-4FD7-9B82-02712CA1B412}" presName="descendantText" presStyleLbl="alignAccFollowNode1" presStyleIdx="1" presStyleCnt="3" custScaleX="117100">
        <dgm:presLayoutVars>
          <dgm:bulletEnabled val="1"/>
        </dgm:presLayoutVars>
      </dgm:prSet>
      <dgm:spPr/>
    </dgm:pt>
    <dgm:pt modelId="{D1C5F432-3828-4266-A6DB-C4B261C18B63}" type="pres">
      <dgm:prSet presAssocID="{E57802F1-8E2C-428F-82A5-4EF4CEEC9EB0}" presName="sp" presStyleCnt="0"/>
      <dgm:spPr/>
    </dgm:pt>
    <dgm:pt modelId="{17DEE522-3263-460A-BCB2-66FB3F9BFB27}" type="pres">
      <dgm:prSet presAssocID="{250AD0B4-C49E-4926-9B29-4066E2ED25A3}" presName="linNode" presStyleCnt="0"/>
      <dgm:spPr/>
    </dgm:pt>
    <dgm:pt modelId="{09936F85-1832-42E4-84A5-D9C7CEFDCA2E}" type="pres">
      <dgm:prSet presAssocID="{250AD0B4-C49E-4926-9B29-4066E2ED25A3}" presName="parentText" presStyleLbl="node1" presStyleIdx="2" presStyleCnt="3" custScaleX="63811" custScaleY="79475">
        <dgm:presLayoutVars>
          <dgm:chMax val="1"/>
          <dgm:bulletEnabled val="1"/>
        </dgm:presLayoutVars>
      </dgm:prSet>
      <dgm:spPr/>
    </dgm:pt>
    <dgm:pt modelId="{F28220C0-2472-47FB-9C18-A2AF2366582E}" type="pres">
      <dgm:prSet presAssocID="{250AD0B4-C49E-4926-9B29-4066E2ED25A3}" presName="descendantText" presStyleLbl="alignAccFollowNode1" presStyleIdx="2" presStyleCnt="3" custScaleX="117100">
        <dgm:presLayoutVars>
          <dgm:bulletEnabled val="1"/>
        </dgm:presLayoutVars>
      </dgm:prSet>
      <dgm:spPr/>
    </dgm:pt>
  </dgm:ptLst>
  <dgm:cxnLst>
    <dgm:cxn modelId="{8E8C8402-3C94-4DAC-972B-A568488A2118}" srcId="{31CE663B-3EB4-4DC1-BE5F-5BDDE5835DA7}" destId="{250AD0B4-C49E-4926-9B29-4066E2ED25A3}" srcOrd="2" destOrd="0" parTransId="{5F87D91A-F69C-4462-9B4B-376177A5FAB8}" sibTransId="{7E43B9C7-5910-4DD0-B0EA-362F79E40948}"/>
    <dgm:cxn modelId="{9E9DA404-0872-4DF6-8464-37F4A479FBFC}" type="presOf" srcId="{8FF2A3DE-9177-42C1-94F3-E5BE0E5C5C3D}" destId="{0345F0A9-3EB0-4B7A-8FAD-FF9F3ABC5AF3}" srcOrd="0" destOrd="0" presId="urn:microsoft.com/office/officeart/2005/8/layout/vList5"/>
    <dgm:cxn modelId="{E3627930-4634-4A3B-9B63-369D389AD4F2}" type="presOf" srcId="{250AD0B4-C49E-4926-9B29-4066E2ED25A3}" destId="{09936F85-1832-42E4-84A5-D9C7CEFDCA2E}" srcOrd="0" destOrd="0" presId="urn:microsoft.com/office/officeart/2005/8/layout/vList5"/>
    <dgm:cxn modelId="{3003A960-A51F-4CE8-9BED-39D4B49FFE59}" srcId="{D59C1B9A-44CC-479A-9601-08EB48B04F6A}" destId="{C9AF475C-90D4-476F-88D4-A926D7841159}" srcOrd="0" destOrd="0" parTransId="{0B111CC3-FA25-4E5E-A739-1E963A531D75}" sibTransId="{DAA2D5B8-301E-4307-B76A-7B618CCBA610}"/>
    <dgm:cxn modelId="{6C0B2641-18F7-4C0F-949D-93B3C52B4157}" type="presOf" srcId="{C9AF475C-90D4-476F-88D4-A926D7841159}" destId="{64098A7E-EF22-4F2C-9D23-E688E6DC3C33}" srcOrd="0" destOrd="0" presId="urn:microsoft.com/office/officeart/2005/8/layout/vList5"/>
    <dgm:cxn modelId="{C9A59A69-1FC7-48F8-A77D-FF75B1C519C7}" type="presOf" srcId="{D59C1B9A-44CC-479A-9601-08EB48B04F6A}" destId="{CE5F0698-8F4E-491E-8986-6BD31ACEB897}" srcOrd="0" destOrd="0" presId="urn:microsoft.com/office/officeart/2005/8/layout/vList5"/>
    <dgm:cxn modelId="{F94A3173-958E-47C6-A287-492FB01A9942}" srcId="{31CE663B-3EB4-4DC1-BE5F-5BDDE5835DA7}" destId="{D59C1B9A-44CC-479A-9601-08EB48B04F6A}" srcOrd="0" destOrd="0" parTransId="{7929E949-FAA3-4CE0-A2B1-DF2B963EDB68}" sibTransId="{2EDE0E78-111B-4737-A6EB-07C4F9F2CAAF}"/>
    <dgm:cxn modelId="{D5856855-67E5-4297-9702-2B492D1A3983}" type="presOf" srcId="{3E7F6B9B-DD47-4FD7-9B82-02712CA1B412}" destId="{080C8067-C839-4BF8-A0C0-E5D8D8740510}" srcOrd="0" destOrd="0" presId="urn:microsoft.com/office/officeart/2005/8/layout/vList5"/>
    <dgm:cxn modelId="{E5C24D7C-3AC4-44BA-BE8A-A91E76FD68DA}" srcId="{250AD0B4-C49E-4926-9B29-4066E2ED25A3}" destId="{5556D7F5-886E-4769-B1C0-7608237CE4B7}" srcOrd="0" destOrd="0" parTransId="{EF37A150-CA8A-4F23-8D73-804C43C770F5}" sibTransId="{0D390CF9-D363-4928-9D31-29DF5DC6350A}"/>
    <dgm:cxn modelId="{1B94B48D-814E-4C44-8493-A98842BF1698}" srcId="{31CE663B-3EB4-4DC1-BE5F-5BDDE5835DA7}" destId="{3E7F6B9B-DD47-4FD7-9B82-02712CA1B412}" srcOrd="1" destOrd="0" parTransId="{171597A6-1A32-4C31-B16A-634D5C69316C}" sibTransId="{E57802F1-8E2C-428F-82A5-4EF4CEEC9EB0}"/>
    <dgm:cxn modelId="{F76EA1A6-A60E-4B08-8D48-0FC718A2C08F}" srcId="{3E7F6B9B-DD47-4FD7-9B82-02712CA1B412}" destId="{8FF2A3DE-9177-42C1-94F3-E5BE0E5C5C3D}" srcOrd="0" destOrd="0" parTransId="{AAD35CFA-9F7F-44E9-B6F6-0F31A493E418}" sibTransId="{7755435D-37AD-46E8-8C75-6C06DB06BEBC}"/>
    <dgm:cxn modelId="{548DA4C2-DFA3-4E04-AE8A-27109A280620}" type="presOf" srcId="{31CE663B-3EB4-4DC1-BE5F-5BDDE5835DA7}" destId="{9178C8E4-9FE8-4EAD-AAEA-AC3EAD6EA72B}" srcOrd="0" destOrd="0" presId="urn:microsoft.com/office/officeart/2005/8/layout/vList5"/>
    <dgm:cxn modelId="{89ACCFDB-0D87-49F7-8FBB-839AD00C0C2A}" type="presOf" srcId="{5556D7F5-886E-4769-B1C0-7608237CE4B7}" destId="{F28220C0-2472-47FB-9C18-A2AF2366582E}" srcOrd="0" destOrd="0" presId="urn:microsoft.com/office/officeart/2005/8/layout/vList5"/>
    <dgm:cxn modelId="{47FC709C-1939-4A92-9500-3A92CF77841B}" type="presParOf" srcId="{9178C8E4-9FE8-4EAD-AAEA-AC3EAD6EA72B}" destId="{4A965784-74A2-48AD-9C2F-BF07496BED1F}" srcOrd="0" destOrd="0" presId="urn:microsoft.com/office/officeart/2005/8/layout/vList5"/>
    <dgm:cxn modelId="{3488AF94-2A53-4F06-A328-3062ECE11041}" type="presParOf" srcId="{4A965784-74A2-48AD-9C2F-BF07496BED1F}" destId="{CE5F0698-8F4E-491E-8986-6BD31ACEB897}" srcOrd="0" destOrd="0" presId="urn:microsoft.com/office/officeart/2005/8/layout/vList5"/>
    <dgm:cxn modelId="{7CE1C98B-4D64-4C5B-8261-BC7858C2BDA8}" type="presParOf" srcId="{4A965784-74A2-48AD-9C2F-BF07496BED1F}" destId="{64098A7E-EF22-4F2C-9D23-E688E6DC3C33}" srcOrd="1" destOrd="0" presId="urn:microsoft.com/office/officeart/2005/8/layout/vList5"/>
    <dgm:cxn modelId="{04EFDA5A-B999-4560-A57C-4D4FC2C16390}" type="presParOf" srcId="{9178C8E4-9FE8-4EAD-AAEA-AC3EAD6EA72B}" destId="{13414E8D-9D95-4880-A367-B171E0376474}" srcOrd="1" destOrd="0" presId="urn:microsoft.com/office/officeart/2005/8/layout/vList5"/>
    <dgm:cxn modelId="{5F7F374B-CBBE-4BC8-86BF-3C5A78D2C4C6}" type="presParOf" srcId="{9178C8E4-9FE8-4EAD-AAEA-AC3EAD6EA72B}" destId="{4104AF3D-978E-4237-A395-5A364831A1B0}" srcOrd="2" destOrd="0" presId="urn:microsoft.com/office/officeart/2005/8/layout/vList5"/>
    <dgm:cxn modelId="{F1616F42-E59F-4AAC-90AE-6EEF955FA38C}" type="presParOf" srcId="{4104AF3D-978E-4237-A395-5A364831A1B0}" destId="{080C8067-C839-4BF8-A0C0-E5D8D8740510}" srcOrd="0" destOrd="0" presId="urn:microsoft.com/office/officeart/2005/8/layout/vList5"/>
    <dgm:cxn modelId="{B61A94E3-7FCD-417D-AB83-3E2427065316}" type="presParOf" srcId="{4104AF3D-978E-4237-A395-5A364831A1B0}" destId="{0345F0A9-3EB0-4B7A-8FAD-FF9F3ABC5AF3}" srcOrd="1" destOrd="0" presId="urn:microsoft.com/office/officeart/2005/8/layout/vList5"/>
    <dgm:cxn modelId="{19D8D6BB-BB3A-41B6-B060-8B172C560849}" type="presParOf" srcId="{9178C8E4-9FE8-4EAD-AAEA-AC3EAD6EA72B}" destId="{D1C5F432-3828-4266-A6DB-C4B261C18B63}" srcOrd="3" destOrd="0" presId="urn:microsoft.com/office/officeart/2005/8/layout/vList5"/>
    <dgm:cxn modelId="{378B9DD6-5C50-48B6-AC3C-EEB191DD6C9E}" type="presParOf" srcId="{9178C8E4-9FE8-4EAD-AAEA-AC3EAD6EA72B}" destId="{17DEE522-3263-460A-BCB2-66FB3F9BFB27}" srcOrd="4" destOrd="0" presId="urn:microsoft.com/office/officeart/2005/8/layout/vList5"/>
    <dgm:cxn modelId="{84E03682-2891-4B13-A9BC-809E5AC851D9}" type="presParOf" srcId="{17DEE522-3263-460A-BCB2-66FB3F9BFB27}" destId="{09936F85-1832-42E4-84A5-D9C7CEFDCA2E}" srcOrd="0" destOrd="0" presId="urn:microsoft.com/office/officeart/2005/8/layout/vList5"/>
    <dgm:cxn modelId="{A917BDEF-B064-4DCA-A04F-4A1B5F8518FC}" type="presParOf" srcId="{17DEE522-3263-460A-BCB2-66FB3F9BFB27}" destId="{F28220C0-2472-47FB-9C18-A2AF2366582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7664FD-9C88-4285-922A-1B7567A2389B}"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AU"/>
        </a:p>
      </dgm:t>
    </dgm:pt>
    <dgm:pt modelId="{92F22DE7-D856-41C5-86F5-717A08678984}">
      <dgm:prSet phldrT="[Text]"/>
      <dgm:spPr>
        <a:solidFill>
          <a:srgbClr val="196281"/>
        </a:solidFill>
      </dgm:spPr>
      <dgm:t>
        <a:bodyPr/>
        <a:lstStyle/>
        <a:p>
          <a:r>
            <a:rPr lang="en-AU" dirty="0"/>
            <a:t>Before the event: Prepare</a:t>
          </a:r>
        </a:p>
      </dgm:t>
    </dgm:pt>
    <dgm:pt modelId="{07D25C96-6966-4674-82CB-01ADDB10F08E}" type="parTrans" cxnId="{3D0D4A9B-1A6B-40FB-8619-6F29A7069C1A}">
      <dgm:prSet/>
      <dgm:spPr/>
      <dgm:t>
        <a:bodyPr/>
        <a:lstStyle/>
        <a:p>
          <a:endParaRPr lang="en-AU"/>
        </a:p>
      </dgm:t>
    </dgm:pt>
    <dgm:pt modelId="{85082DC7-36C4-43FA-AE67-BF9EF7FD64EF}" type="sibTrans" cxnId="{3D0D4A9B-1A6B-40FB-8619-6F29A7069C1A}">
      <dgm:prSet/>
      <dgm:spPr/>
      <dgm:t>
        <a:bodyPr/>
        <a:lstStyle/>
        <a:p>
          <a:endParaRPr lang="en-AU"/>
        </a:p>
      </dgm:t>
    </dgm:pt>
    <dgm:pt modelId="{B7C1612A-4CB4-4A5D-B4C7-933478E62CA4}">
      <dgm:prSet phldrT="[Text]" custT="1"/>
      <dgm:spPr>
        <a:ln>
          <a:solidFill>
            <a:srgbClr val="63BFB5"/>
          </a:solidFill>
        </a:ln>
      </dgm:spPr>
      <dgm:t>
        <a:bodyPr/>
        <a:lstStyle/>
        <a:p>
          <a:r>
            <a:rPr lang="en-AU" sz="2000" dirty="0"/>
            <a:t>Increase general wellbeing and manage stress better</a:t>
          </a:r>
        </a:p>
        <a:p>
          <a:r>
            <a:rPr lang="en-AU" sz="2000" dirty="0"/>
            <a:t>Practise skills that will help you cope during a PTE</a:t>
          </a:r>
        </a:p>
      </dgm:t>
    </dgm:pt>
    <dgm:pt modelId="{361F767C-F667-4372-AD74-A759406A88CF}" type="parTrans" cxnId="{BB6F2B58-80F1-46EE-B4CC-3BE7CEB017F3}">
      <dgm:prSet/>
      <dgm:spPr/>
      <dgm:t>
        <a:bodyPr/>
        <a:lstStyle/>
        <a:p>
          <a:endParaRPr lang="en-AU"/>
        </a:p>
      </dgm:t>
    </dgm:pt>
    <dgm:pt modelId="{6BA82A3B-9487-40AF-938F-A39506B6D3C0}" type="sibTrans" cxnId="{BB6F2B58-80F1-46EE-B4CC-3BE7CEB017F3}">
      <dgm:prSet/>
      <dgm:spPr/>
      <dgm:t>
        <a:bodyPr/>
        <a:lstStyle/>
        <a:p>
          <a:endParaRPr lang="en-AU"/>
        </a:p>
      </dgm:t>
    </dgm:pt>
    <dgm:pt modelId="{FAA37C94-F9A5-46FC-83B7-233FF037EBAE}">
      <dgm:prSet phldrT="[Text]"/>
      <dgm:spPr/>
      <dgm:t>
        <a:bodyPr/>
        <a:lstStyle/>
        <a:p>
          <a:r>
            <a:rPr lang="en-AU" dirty="0"/>
            <a:t>During: Cope</a:t>
          </a:r>
        </a:p>
      </dgm:t>
    </dgm:pt>
    <dgm:pt modelId="{E7C3122D-BEFF-4A23-BF9A-DC56518A1B0C}" type="parTrans" cxnId="{7FF69A23-9DE2-4EEE-9EE7-88E47E41A9BB}">
      <dgm:prSet/>
      <dgm:spPr/>
      <dgm:t>
        <a:bodyPr/>
        <a:lstStyle/>
        <a:p>
          <a:endParaRPr lang="en-AU"/>
        </a:p>
      </dgm:t>
    </dgm:pt>
    <dgm:pt modelId="{72835BCA-E070-43F9-9957-5D5220C98ABC}" type="sibTrans" cxnId="{7FF69A23-9DE2-4EEE-9EE7-88E47E41A9BB}">
      <dgm:prSet/>
      <dgm:spPr/>
      <dgm:t>
        <a:bodyPr/>
        <a:lstStyle/>
        <a:p>
          <a:endParaRPr lang="en-AU"/>
        </a:p>
      </dgm:t>
    </dgm:pt>
    <dgm:pt modelId="{0498D738-C41E-40A1-9313-2F8DA93E163D}">
      <dgm:prSet phldrT="[Text]" custT="1"/>
      <dgm:spPr>
        <a:ln>
          <a:solidFill>
            <a:srgbClr val="63BFB5"/>
          </a:solidFill>
        </a:ln>
      </dgm:spPr>
      <dgm:t>
        <a:bodyPr/>
        <a:lstStyle/>
        <a:p>
          <a:r>
            <a:rPr lang="en-AU" sz="2000" dirty="0"/>
            <a:t>Do’s &amp; Don’ts following a PTE</a:t>
          </a:r>
        </a:p>
        <a:p>
          <a:r>
            <a:rPr lang="en-AU" sz="2000" dirty="0"/>
            <a:t>Skills to help you cope</a:t>
          </a:r>
        </a:p>
      </dgm:t>
    </dgm:pt>
    <dgm:pt modelId="{63D16C0C-5D56-4B36-B1F3-AD5F2CA5945D}" type="parTrans" cxnId="{437D6695-452B-4785-B9E6-3B33B644289E}">
      <dgm:prSet/>
      <dgm:spPr/>
      <dgm:t>
        <a:bodyPr/>
        <a:lstStyle/>
        <a:p>
          <a:endParaRPr lang="en-AU"/>
        </a:p>
      </dgm:t>
    </dgm:pt>
    <dgm:pt modelId="{B2C17185-EB86-4453-9F95-AACBA99C5C9F}" type="sibTrans" cxnId="{437D6695-452B-4785-B9E6-3B33B644289E}">
      <dgm:prSet/>
      <dgm:spPr/>
      <dgm:t>
        <a:bodyPr/>
        <a:lstStyle/>
        <a:p>
          <a:endParaRPr lang="en-AU"/>
        </a:p>
      </dgm:t>
    </dgm:pt>
    <dgm:pt modelId="{58410076-9C5E-46AE-A9AA-9A9DAB4B2128}">
      <dgm:prSet phldrT="[Text]"/>
      <dgm:spPr/>
      <dgm:t>
        <a:bodyPr/>
        <a:lstStyle/>
        <a:p>
          <a:r>
            <a:rPr lang="en-AU" dirty="0"/>
            <a:t>After: Self-Care</a:t>
          </a:r>
        </a:p>
      </dgm:t>
    </dgm:pt>
    <dgm:pt modelId="{D48AF475-1B24-43B4-AA3B-4459EDCD71B4}" type="parTrans" cxnId="{0AA11A6E-941D-458C-8A42-2BB578C0CA3D}">
      <dgm:prSet/>
      <dgm:spPr/>
      <dgm:t>
        <a:bodyPr/>
        <a:lstStyle/>
        <a:p>
          <a:endParaRPr lang="en-AU"/>
        </a:p>
      </dgm:t>
    </dgm:pt>
    <dgm:pt modelId="{E920E751-8F1E-4211-8442-CB33CC836B78}" type="sibTrans" cxnId="{0AA11A6E-941D-458C-8A42-2BB578C0CA3D}">
      <dgm:prSet/>
      <dgm:spPr/>
      <dgm:t>
        <a:bodyPr/>
        <a:lstStyle/>
        <a:p>
          <a:endParaRPr lang="en-AU"/>
        </a:p>
      </dgm:t>
    </dgm:pt>
    <dgm:pt modelId="{296C3665-1A27-4813-AD3F-7AB9903C765B}">
      <dgm:prSet phldrT="[Text]" custT="1"/>
      <dgm:spPr>
        <a:ln>
          <a:solidFill>
            <a:srgbClr val="63BFB5"/>
          </a:solidFill>
        </a:ln>
      </dgm:spPr>
      <dgm:t>
        <a:bodyPr/>
        <a:lstStyle/>
        <a:p>
          <a:r>
            <a:rPr lang="en-AU" sz="2000" dirty="0"/>
            <a:t>Looking after yourself in the days and weeks after the event.</a:t>
          </a:r>
        </a:p>
      </dgm:t>
    </dgm:pt>
    <dgm:pt modelId="{12238C2A-C9E6-4AD4-A67F-67B6798244CE}" type="parTrans" cxnId="{1288996D-52C6-443B-AA0C-F23A60793AB4}">
      <dgm:prSet/>
      <dgm:spPr/>
      <dgm:t>
        <a:bodyPr/>
        <a:lstStyle/>
        <a:p>
          <a:endParaRPr lang="en-AU"/>
        </a:p>
      </dgm:t>
    </dgm:pt>
    <dgm:pt modelId="{A5285AFA-29FD-49D4-9474-047EDB4A72ED}" type="sibTrans" cxnId="{1288996D-52C6-443B-AA0C-F23A60793AB4}">
      <dgm:prSet/>
      <dgm:spPr/>
      <dgm:t>
        <a:bodyPr/>
        <a:lstStyle/>
        <a:p>
          <a:endParaRPr lang="en-AU"/>
        </a:p>
      </dgm:t>
    </dgm:pt>
    <dgm:pt modelId="{D39EC901-DFCB-454D-B1D0-2E3E1C702795}" type="pres">
      <dgm:prSet presAssocID="{467664FD-9C88-4285-922A-1B7567A2389B}" presName="Name0" presStyleCnt="0">
        <dgm:presLayoutVars>
          <dgm:chMax val="5"/>
          <dgm:chPref val="5"/>
          <dgm:dir/>
          <dgm:animLvl val="lvl"/>
        </dgm:presLayoutVars>
      </dgm:prSet>
      <dgm:spPr/>
    </dgm:pt>
    <dgm:pt modelId="{5A2ECB6E-DB30-43F3-961C-D81709BE0B94}" type="pres">
      <dgm:prSet presAssocID="{92F22DE7-D856-41C5-86F5-717A08678984}" presName="parentText1" presStyleLbl="node1" presStyleIdx="0" presStyleCnt="3">
        <dgm:presLayoutVars>
          <dgm:chMax/>
          <dgm:chPref val="3"/>
          <dgm:bulletEnabled val="1"/>
        </dgm:presLayoutVars>
      </dgm:prSet>
      <dgm:spPr/>
    </dgm:pt>
    <dgm:pt modelId="{8BA422B3-9DBD-425E-9297-6899C4E0AB24}" type="pres">
      <dgm:prSet presAssocID="{92F22DE7-D856-41C5-86F5-717A08678984}" presName="childText1" presStyleLbl="solidAlignAcc1" presStyleIdx="0" presStyleCnt="3" custScaleX="92216" custScaleY="91507" custLinFactNeighborX="-667" custLinFactNeighborY="-3781">
        <dgm:presLayoutVars>
          <dgm:chMax val="0"/>
          <dgm:chPref val="0"/>
          <dgm:bulletEnabled val="1"/>
        </dgm:presLayoutVars>
      </dgm:prSet>
      <dgm:spPr/>
    </dgm:pt>
    <dgm:pt modelId="{F26F585D-26C3-45B3-8AB7-D93F9F6C0DA2}" type="pres">
      <dgm:prSet presAssocID="{FAA37C94-F9A5-46FC-83B7-233FF037EBAE}" presName="parentText2" presStyleLbl="node1" presStyleIdx="1" presStyleCnt="3" custLinFactNeighborX="-480" custLinFactNeighborY="17212">
        <dgm:presLayoutVars>
          <dgm:chMax/>
          <dgm:chPref val="3"/>
          <dgm:bulletEnabled val="1"/>
        </dgm:presLayoutVars>
      </dgm:prSet>
      <dgm:spPr/>
    </dgm:pt>
    <dgm:pt modelId="{74A56564-56DE-477A-A0D9-A5757AFC3D1D}" type="pres">
      <dgm:prSet presAssocID="{FAA37C94-F9A5-46FC-83B7-233FF037EBAE}" presName="childText2" presStyleLbl="solidAlignAcc1" presStyleIdx="1" presStyleCnt="3" custScaleX="94987" custScaleY="58474" custLinFactNeighborX="-591" custLinFactNeighborY="-11928">
        <dgm:presLayoutVars>
          <dgm:chMax val="0"/>
          <dgm:chPref val="0"/>
          <dgm:bulletEnabled val="1"/>
        </dgm:presLayoutVars>
      </dgm:prSet>
      <dgm:spPr/>
    </dgm:pt>
    <dgm:pt modelId="{FD520A89-4F5B-4954-97AB-E81F09D5EAEC}" type="pres">
      <dgm:prSet presAssocID="{58410076-9C5E-46AE-A9AA-9A9DAB4B2128}" presName="parentText3" presStyleLbl="node1" presStyleIdx="2" presStyleCnt="3" custLinFactNeighborX="205" custLinFactNeighborY="33986">
        <dgm:presLayoutVars>
          <dgm:chMax/>
          <dgm:chPref val="3"/>
          <dgm:bulletEnabled val="1"/>
        </dgm:presLayoutVars>
      </dgm:prSet>
      <dgm:spPr/>
    </dgm:pt>
    <dgm:pt modelId="{13E26433-0F68-4E8B-9393-DF8B19DC539C}" type="pres">
      <dgm:prSet presAssocID="{58410076-9C5E-46AE-A9AA-9A9DAB4B2128}" presName="childText3" presStyleLbl="solidAlignAcc1" presStyleIdx="2" presStyleCnt="3" custScaleX="95625" custScaleY="53817" custLinFactNeighborX="1239" custLinFactNeighborY="-4334">
        <dgm:presLayoutVars>
          <dgm:chMax val="0"/>
          <dgm:chPref val="0"/>
          <dgm:bulletEnabled val="1"/>
        </dgm:presLayoutVars>
      </dgm:prSet>
      <dgm:spPr/>
    </dgm:pt>
  </dgm:ptLst>
  <dgm:cxnLst>
    <dgm:cxn modelId="{7FF69A23-9DE2-4EEE-9EE7-88E47E41A9BB}" srcId="{467664FD-9C88-4285-922A-1B7567A2389B}" destId="{FAA37C94-F9A5-46FC-83B7-233FF037EBAE}" srcOrd="1" destOrd="0" parTransId="{E7C3122D-BEFF-4A23-BF9A-DC56518A1B0C}" sibTransId="{72835BCA-E070-43F9-9957-5D5220C98ABC}"/>
    <dgm:cxn modelId="{19D09B42-4AE2-4E4C-BD39-B9C0C7205E14}" type="presOf" srcId="{467664FD-9C88-4285-922A-1B7567A2389B}" destId="{D39EC901-DFCB-454D-B1D0-2E3E1C702795}" srcOrd="0" destOrd="0" presId="urn:microsoft.com/office/officeart/2009/3/layout/IncreasingArrowsProcess"/>
    <dgm:cxn modelId="{1288996D-52C6-443B-AA0C-F23A60793AB4}" srcId="{58410076-9C5E-46AE-A9AA-9A9DAB4B2128}" destId="{296C3665-1A27-4813-AD3F-7AB9903C765B}" srcOrd="0" destOrd="0" parTransId="{12238C2A-C9E6-4AD4-A67F-67B6798244CE}" sibTransId="{A5285AFA-29FD-49D4-9474-047EDB4A72ED}"/>
    <dgm:cxn modelId="{655DBC4D-7B0F-4183-AE3C-A525F52CB273}" type="presOf" srcId="{58410076-9C5E-46AE-A9AA-9A9DAB4B2128}" destId="{FD520A89-4F5B-4954-97AB-E81F09D5EAEC}" srcOrd="0" destOrd="0" presId="urn:microsoft.com/office/officeart/2009/3/layout/IncreasingArrowsProcess"/>
    <dgm:cxn modelId="{0AA11A6E-941D-458C-8A42-2BB578C0CA3D}" srcId="{467664FD-9C88-4285-922A-1B7567A2389B}" destId="{58410076-9C5E-46AE-A9AA-9A9DAB4B2128}" srcOrd="2" destOrd="0" parTransId="{D48AF475-1B24-43B4-AA3B-4459EDCD71B4}" sibTransId="{E920E751-8F1E-4211-8442-CB33CC836B78}"/>
    <dgm:cxn modelId="{9917B24F-B5C1-4974-9370-728BDD36EE43}" type="presOf" srcId="{FAA37C94-F9A5-46FC-83B7-233FF037EBAE}" destId="{F26F585D-26C3-45B3-8AB7-D93F9F6C0DA2}" srcOrd="0" destOrd="0" presId="urn:microsoft.com/office/officeart/2009/3/layout/IncreasingArrowsProcess"/>
    <dgm:cxn modelId="{E673D670-B06E-4AEE-B377-ED541E86F771}" type="presOf" srcId="{296C3665-1A27-4813-AD3F-7AB9903C765B}" destId="{13E26433-0F68-4E8B-9393-DF8B19DC539C}" srcOrd="0" destOrd="0" presId="urn:microsoft.com/office/officeart/2009/3/layout/IncreasingArrowsProcess"/>
    <dgm:cxn modelId="{62099355-93E4-4EBD-A04D-0265AE871948}" type="presOf" srcId="{B7C1612A-4CB4-4A5D-B4C7-933478E62CA4}" destId="{8BA422B3-9DBD-425E-9297-6899C4E0AB24}" srcOrd="0" destOrd="0" presId="urn:microsoft.com/office/officeart/2009/3/layout/IncreasingArrowsProcess"/>
    <dgm:cxn modelId="{BB6F2B58-80F1-46EE-B4CC-3BE7CEB017F3}" srcId="{92F22DE7-D856-41C5-86F5-717A08678984}" destId="{B7C1612A-4CB4-4A5D-B4C7-933478E62CA4}" srcOrd="0" destOrd="0" parTransId="{361F767C-F667-4372-AD74-A759406A88CF}" sibTransId="{6BA82A3B-9487-40AF-938F-A39506B6D3C0}"/>
    <dgm:cxn modelId="{437D6695-452B-4785-B9E6-3B33B644289E}" srcId="{FAA37C94-F9A5-46FC-83B7-233FF037EBAE}" destId="{0498D738-C41E-40A1-9313-2F8DA93E163D}" srcOrd="0" destOrd="0" parTransId="{63D16C0C-5D56-4B36-B1F3-AD5F2CA5945D}" sibTransId="{B2C17185-EB86-4453-9F95-AACBA99C5C9F}"/>
    <dgm:cxn modelId="{3D0D4A9B-1A6B-40FB-8619-6F29A7069C1A}" srcId="{467664FD-9C88-4285-922A-1B7567A2389B}" destId="{92F22DE7-D856-41C5-86F5-717A08678984}" srcOrd="0" destOrd="0" parTransId="{07D25C96-6966-4674-82CB-01ADDB10F08E}" sibTransId="{85082DC7-36C4-43FA-AE67-BF9EF7FD64EF}"/>
    <dgm:cxn modelId="{A98414E1-49B0-4366-A8C7-4662AB2D2B50}" type="presOf" srcId="{0498D738-C41E-40A1-9313-2F8DA93E163D}" destId="{74A56564-56DE-477A-A0D9-A5757AFC3D1D}" srcOrd="0" destOrd="0" presId="urn:microsoft.com/office/officeart/2009/3/layout/IncreasingArrowsProcess"/>
    <dgm:cxn modelId="{91B2C3F0-B3DC-47C9-8EBA-64E50C28F7E7}" type="presOf" srcId="{92F22DE7-D856-41C5-86F5-717A08678984}" destId="{5A2ECB6E-DB30-43F3-961C-D81709BE0B94}" srcOrd="0" destOrd="0" presId="urn:microsoft.com/office/officeart/2009/3/layout/IncreasingArrowsProcess"/>
    <dgm:cxn modelId="{A7344681-CFD8-4F34-A39E-23A8CFFC9CB3}" type="presParOf" srcId="{D39EC901-DFCB-454D-B1D0-2E3E1C702795}" destId="{5A2ECB6E-DB30-43F3-961C-D81709BE0B94}" srcOrd="0" destOrd="0" presId="urn:microsoft.com/office/officeart/2009/3/layout/IncreasingArrowsProcess"/>
    <dgm:cxn modelId="{ECB0A4A7-D794-43EC-80D0-36B0F3C2D4E2}" type="presParOf" srcId="{D39EC901-DFCB-454D-B1D0-2E3E1C702795}" destId="{8BA422B3-9DBD-425E-9297-6899C4E0AB24}" srcOrd="1" destOrd="0" presId="urn:microsoft.com/office/officeart/2009/3/layout/IncreasingArrowsProcess"/>
    <dgm:cxn modelId="{831855BC-E5B8-4889-BDFC-7FD60F931908}" type="presParOf" srcId="{D39EC901-DFCB-454D-B1D0-2E3E1C702795}" destId="{F26F585D-26C3-45B3-8AB7-D93F9F6C0DA2}" srcOrd="2" destOrd="0" presId="urn:microsoft.com/office/officeart/2009/3/layout/IncreasingArrowsProcess"/>
    <dgm:cxn modelId="{B50A9898-672C-4FDC-96FC-242C5D232B74}" type="presParOf" srcId="{D39EC901-DFCB-454D-B1D0-2E3E1C702795}" destId="{74A56564-56DE-477A-A0D9-A5757AFC3D1D}" srcOrd="3" destOrd="0" presId="urn:microsoft.com/office/officeart/2009/3/layout/IncreasingArrowsProcess"/>
    <dgm:cxn modelId="{A9A88E2E-13C0-428C-A174-BB49786C4BC1}" type="presParOf" srcId="{D39EC901-DFCB-454D-B1D0-2E3E1C702795}" destId="{FD520A89-4F5B-4954-97AB-E81F09D5EAEC}" srcOrd="4" destOrd="0" presId="urn:microsoft.com/office/officeart/2009/3/layout/IncreasingArrowsProcess"/>
    <dgm:cxn modelId="{173E2BD1-931F-43FD-8AB3-3133C08B9D32}" type="presParOf" srcId="{D39EC901-DFCB-454D-B1D0-2E3E1C702795}" destId="{13E26433-0F68-4E8B-9393-DF8B19DC539C}"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EBDDFC-FF20-4F22-A839-B1B4381FD30A}" type="doc">
      <dgm:prSet loTypeId="urn:microsoft.com/office/officeart/2005/8/layout/process2" loCatId="process" qsTypeId="urn:microsoft.com/office/officeart/2005/8/quickstyle/simple1" qsCatId="simple" csTypeId="urn:microsoft.com/office/officeart/2005/8/colors/accent1_3" csCatId="accent1" phldr="1"/>
      <dgm:spPr/>
    </dgm:pt>
    <dgm:pt modelId="{E55E8398-EB47-47AB-B2CE-188C8980F61D}">
      <dgm:prSet phldrT="[Text]"/>
      <dgm:spPr>
        <a:solidFill>
          <a:srgbClr val="196281"/>
        </a:solidFill>
      </dgm:spPr>
      <dgm:t>
        <a:bodyPr/>
        <a:lstStyle/>
        <a:p>
          <a:r>
            <a:rPr lang="en-AU" dirty="0"/>
            <a:t>Traumatic event</a:t>
          </a:r>
        </a:p>
      </dgm:t>
    </dgm:pt>
    <dgm:pt modelId="{CE5B69C0-F445-405B-A425-EF023FDA4DC1}" type="parTrans" cxnId="{1B84A691-5445-4CC4-96E5-B354D3ED5EE9}">
      <dgm:prSet/>
      <dgm:spPr/>
      <dgm:t>
        <a:bodyPr/>
        <a:lstStyle/>
        <a:p>
          <a:endParaRPr lang="en-AU"/>
        </a:p>
      </dgm:t>
    </dgm:pt>
    <dgm:pt modelId="{7BECCDAD-4670-4B4E-A244-977873CA017E}" type="sibTrans" cxnId="{1B84A691-5445-4CC4-96E5-B354D3ED5EE9}">
      <dgm:prSet/>
      <dgm:spPr/>
      <dgm:t>
        <a:bodyPr/>
        <a:lstStyle/>
        <a:p>
          <a:endParaRPr lang="en-AU" dirty="0"/>
        </a:p>
      </dgm:t>
    </dgm:pt>
    <dgm:pt modelId="{589F2CE9-E41F-40C4-B999-E6AFBDA666CA}">
      <dgm:prSet phldrT="[Text]"/>
      <dgm:spPr/>
      <dgm:t>
        <a:bodyPr/>
        <a:lstStyle/>
        <a:p>
          <a:r>
            <a:rPr lang="en-AU" dirty="0"/>
            <a:t>Tired, not eating well</a:t>
          </a:r>
        </a:p>
      </dgm:t>
    </dgm:pt>
    <dgm:pt modelId="{A21BB696-E0FB-4CD5-9E80-9DD680E0E131}" type="parTrans" cxnId="{F74BF9D1-63B7-4AD2-8653-904A622ADDE0}">
      <dgm:prSet/>
      <dgm:spPr/>
      <dgm:t>
        <a:bodyPr/>
        <a:lstStyle/>
        <a:p>
          <a:endParaRPr lang="en-AU"/>
        </a:p>
      </dgm:t>
    </dgm:pt>
    <dgm:pt modelId="{AC9A3542-0A1F-4DA0-B45F-56CB236E388E}" type="sibTrans" cxnId="{F74BF9D1-63B7-4AD2-8653-904A622ADDE0}">
      <dgm:prSet/>
      <dgm:spPr/>
      <dgm:t>
        <a:bodyPr/>
        <a:lstStyle/>
        <a:p>
          <a:endParaRPr lang="en-AU" dirty="0"/>
        </a:p>
      </dgm:t>
    </dgm:pt>
    <dgm:pt modelId="{AA974174-79D8-42EE-8FBD-553B1E662BB3}">
      <dgm:prSet phldrT="[Text]"/>
      <dgm:spPr>
        <a:solidFill>
          <a:srgbClr val="63BFB5"/>
        </a:solidFill>
      </dgm:spPr>
      <dgm:t>
        <a:bodyPr/>
        <a:lstStyle/>
        <a:p>
          <a:r>
            <a:rPr lang="en-AU" dirty="0"/>
            <a:t>No time for self</a:t>
          </a:r>
        </a:p>
      </dgm:t>
    </dgm:pt>
    <dgm:pt modelId="{FBBA926F-069D-4CEA-97D3-C40BBE16BDF2}" type="parTrans" cxnId="{8F652664-3105-4B8D-BBA0-033FA2BD4443}">
      <dgm:prSet/>
      <dgm:spPr/>
      <dgm:t>
        <a:bodyPr/>
        <a:lstStyle/>
        <a:p>
          <a:endParaRPr lang="en-AU"/>
        </a:p>
      </dgm:t>
    </dgm:pt>
    <dgm:pt modelId="{6A977F4A-C89B-45E1-B1DB-96B83B913B05}" type="sibTrans" cxnId="{8F652664-3105-4B8D-BBA0-033FA2BD4443}">
      <dgm:prSet/>
      <dgm:spPr/>
      <dgm:t>
        <a:bodyPr/>
        <a:lstStyle/>
        <a:p>
          <a:endParaRPr lang="en-AU"/>
        </a:p>
      </dgm:t>
    </dgm:pt>
    <dgm:pt modelId="{036D32B6-9926-44D5-84AC-8FABFD5C86A4}">
      <dgm:prSet/>
      <dgm:spPr/>
      <dgm:t>
        <a:bodyPr/>
        <a:lstStyle/>
        <a:p>
          <a:r>
            <a:rPr lang="en-AU" dirty="0"/>
            <a:t>Stress at work</a:t>
          </a:r>
        </a:p>
      </dgm:t>
    </dgm:pt>
    <dgm:pt modelId="{5D424E13-8891-4AE0-A188-B2989D5263B5}" type="parTrans" cxnId="{F8ABDB48-AFC2-48BE-868A-6D09B9B6047D}">
      <dgm:prSet/>
      <dgm:spPr/>
      <dgm:t>
        <a:bodyPr/>
        <a:lstStyle/>
        <a:p>
          <a:endParaRPr lang="en-AU"/>
        </a:p>
      </dgm:t>
    </dgm:pt>
    <dgm:pt modelId="{5B0B66A0-6ED5-487E-AB93-ABDCF8EE6B00}" type="sibTrans" cxnId="{F8ABDB48-AFC2-48BE-868A-6D09B9B6047D}">
      <dgm:prSet/>
      <dgm:spPr>
        <a:solidFill>
          <a:srgbClr val="63BFB5"/>
        </a:solidFill>
      </dgm:spPr>
      <dgm:t>
        <a:bodyPr/>
        <a:lstStyle/>
        <a:p>
          <a:endParaRPr lang="en-AU" dirty="0"/>
        </a:p>
      </dgm:t>
    </dgm:pt>
    <dgm:pt modelId="{5C8F75C4-F4CE-4BF3-BD66-D2A9B9459C3E}" type="pres">
      <dgm:prSet presAssocID="{CCEBDDFC-FF20-4F22-A839-B1B4381FD30A}" presName="linearFlow" presStyleCnt="0">
        <dgm:presLayoutVars>
          <dgm:resizeHandles val="exact"/>
        </dgm:presLayoutVars>
      </dgm:prSet>
      <dgm:spPr/>
    </dgm:pt>
    <dgm:pt modelId="{89C9E42C-9B0E-43A5-9847-BBA02A332955}" type="pres">
      <dgm:prSet presAssocID="{E55E8398-EB47-47AB-B2CE-188C8980F61D}" presName="node" presStyleLbl="node1" presStyleIdx="0" presStyleCnt="4" custScaleX="270531">
        <dgm:presLayoutVars>
          <dgm:bulletEnabled val="1"/>
        </dgm:presLayoutVars>
      </dgm:prSet>
      <dgm:spPr/>
    </dgm:pt>
    <dgm:pt modelId="{6E55964C-F994-469F-8DA2-C5F737F15E49}" type="pres">
      <dgm:prSet presAssocID="{7BECCDAD-4670-4B4E-A244-977873CA017E}" presName="sibTrans" presStyleLbl="sibTrans2D1" presStyleIdx="0" presStyleCnt="3"/>
      <dgm:spPr>
        <a:prstGeom prst="leftArrow">
          <a:avLst/>
        </a:prstGeom>
      </dgm:spPr>
    </dgm:pt>
    <dgm:pt modelId="{4E8F6B9C-423A-4190-B3FA-8792A1D30855}" type="pres">
      <dgm:prSet presAssocID="{7BECCDAD-4670-4B4E-A244-977873CA017E}" presName="connectorText" presStyleLbl="sibTrans2D1" presStyleIdx="0" presStyleCnt="3"/>
      <dgm:spPr/>
    </dgm:pt>
    <dgm:pt modelId="{3A9834F0-611F-46C4-A5D8-0107A6C8877B}" type="pres">
      <dgm:prSet presAssocID="{589F2CE9-E41F-40C4-B999-E6AFBDA666CA}" presName="node" presStyleLbl="node1" presStyleIdx="1" presStyleCnt="4" custScaleX="270531">
        <dgm:presLayoutVars>
          <dgm:bulletEnabled val="1"/>
        </dgm:presLayoutVars>
      </dgm:prSet>
      <dgm:spPr/>
    </dgm:pt>
    <dgm:pt modelId="{B34F4DC7-384A-4EC3-B8E9-7F352EF9DA06}" type="pres">
      <dgm:prSet presAssocID="{AC9A3542-0A1F-4DA0-B45F-56CB236E388E}" presName="sibTrans" presStyleLbl="sibTrans2D1" presStyleIdx="1" presStyleCnt="3"/>
      <dgm:spPr>
        <a:prstGeom prst="leftArrow">
          <a:avLst/>
        </a:prstGeom>
      </dgm:spPr>
    </dgm:pt>
    <dgm:pt modelId="{1861B28D-91B1-4EA2-8AF2-ED95E20DC27C}" type="pres">
      <dgm:prSet presAssocID="{AC9A3542-0A1F-4DA0-B45F-56CB236E388E}" presName="connectorText" presStyleLbl="sibTrans2D1" presStyleIdx="1" presStyleCnt="3"/>
      <dgm:spPr/>
    </dgm:pt>
    <dgm:pt modelId="{78C13458-5F2F-4EB3-BEC3-363EF337F85C}" type="pres">
      <dgm:prSet presAssocID="{036D32B6-9926-44D5-84AC-8FABFD5C86A4}" presName="node" presStyleLbl="node1" presStyleIdx="2" presStyleCnt="4" custScaleX="270531">
        <dgm:presLayoutVars>
          <dgm:bulletEnabled val="1"/>
        </dgm:presLayoutVars>
      </dgm:prSet>
      <dgm:spPr/>
    </dgm:pt>
    <dgm:pt modelId="{E1BE6FD6-4E82-4C5A-9C5C-5805CF787B2D}" type="pres">
      <dgm:prSet presAssocID="{5B0B66A0-6ED5-487E-AB93-ABDCF8EE6B00}" presName="sibTrans" presStyleLbl="sibTrans2D1" presStyleIdx="2" presStyleCnt="3"/>
      <dgm:spPr>
        <a:prstGeom prst="leftArrow">
          <a:avLst/>
        </a:prstGeom>
      </dgm:spPr>
    </dgm:pt>
    <dgm:pt modelId="{977574B1-EB4F-4C1E-9159-A1F72208482A}" type="pres">
      <dgm:prSet presAssocID="{5B0B66A0-6ED5-487E-AB93-ABDCF8EE6B00}" presName="connectorText" presStyleLbl="sibTrans2D1" presStyleIdx="2" presStyleCnt="3"/>
      <dgm:spPr/>
    </dgm:pt>
    <dgm:pt modelId="{0C022BE1-886B-420A-97E1-D056C49F228B}" type="pres">
      <dgm:prSet presAssocID="{AA974174-79D8-42EE-8FBD-553B1E662BB3}" presName="node" presStyleLbl="node1" presStyleIdx="3" presStyleCnt="4" custScaleX="270531">
        <dgm:presLayoutVars>
          <dgm:bulletEnabled val="1"/>
        </dgm:presLayoutVars>
      </dgm:prSet>
      <dgm:spPr/>
    </dgm:pt>
  </dgm:ptLst>
  <dgm:cxnLst>
    <dgm:cxn modelId="{E1658F1A-4F78-41A8-8431-66C52F64B392}" type="presOf" srcId="{E55E8398-EB47-47AB-B2CE-188C8980F61D}" destId="{89C9E42C-9B0E-43A5-9847-BBA02A332955}" srcOrd="0" destOrd="0" presId="urn:microsoft.com/office/officeart/2005/8/layout/process2"/>
    <dgm:cxn modelId="{412A7A2B-8524-4E9F-BFCC-2B65030F8A35}" type="presOf" srcId="{AC9A3542-0A1F-4DA0-B45F-56CB236E388E}" destId="{B34F4DC7-384A-4EC3-B8E9-7F352EF9DA06}" srcOrd="0" destOrd="0" presId="urn:microsoft.com/office/officeart/2005/8/layout/process2"/>
    <dgm:cxn modelId="{6AB4F240-5F9B-428C-B86B-C45AA3FD8599}" type="presOf" srcId="{AA974174-79D8-42EE-8FBD-553B1E662BB3}" destId="{0C022BE1-886B-420A-97E1-D056C49F228B}" srcOrd="0" destOrd="0" presId="urn:microsoft.com/office/officeart/2005/8/layout/process2"/>
    <dgm:cxn modelId="{0F3D1D5D-5B41-45E5-B85A-0A1B7EDD699D}" type="presOf" srcId="{CCEBDDFC-FF20-4F22-A839-B1B4381FD30A}" destId="{5C8F75C4-F4CE-4BF3-BD66-D2A9B9459C3E}" srcOrd="0" destOrd="0" presId="urn:microsoft.com/office/officeart/2005/8/layout/process2"/>
    <dgm:cxn modelId="{8F652664-3105-4B8D-BBA0-033FA2BD4443}" srcId="{CCEBDDFC-FF20-4F22-A839-B1B4381FD30A}" destId="{AA974174-79D8-42EE-8FBD-553B1E662BB3}" srcOrd="3" destOrd="0" parTransId="{FBBA926F-069D-4CEA-97D3-C40BBE16BDF2}" sibTransId="{6A977F4A-C89B-45E1-B1DB-96B83B913B05}"/>
    <dgm:cxn modelId="{F8ABDB48-AFC2-48BE-868A-6D09B9B6047D}" srcId="{CCEBDDFC-FF20-4F22-A839-B1B4381FD30A}" destId="{036D32B6-9926-44D5-84AC-8FABFD5C86A4}" srcOrd="2" destOrd="0" parTransId="{5D424E13-8891-4AE0-A188-B2989D5263B5}" sibTransId="{5B0B66A0-6ED5-487E-AB93-ABDCF8EE6B00}"/>
    <dgm:cxn modelId="{7169B86B-42D5-4ED5-A31C-7257F6A4BD32}" type="presOf" srcId="{589F2CE9-E41F-40C4-B999-E6AFBDA666CA}" destId="{3A9834F0-611F-46C4-A5D8-0107A6C8877B}" srcOrd="0" destOrd="0" presId="urn:microsoft.com/office/officeart/2005/8/layout/process2"/>
    <dgm:cxn modelId="{B0832873-BFE8-4CBC-9891-38AD8BD96B15}" type="presOf" srcId="{AC9A3542-0A1F-4DA0-B45F-56CB236E388E}" destId="{1861B28D-91B1-4EA2-8AF2-ED95E20DC27C}" srcOrd="1" destOrd="0" presId="urn:microsoft.com/office/officeart/2005/8/layout/process2"/>
    <dgm:cxn modelId="{284EAE57-9C89-4A67-AE22-C52145B7EE37}" type="presOf" srcId="{036D32B6-9926-44D5-84AC-8FABFD5C86A4}" destId="{78C13458-5F2F-4EB3-BEC3-363EF337F85C}" srcOrd="0" destOrd="0" presId="urn:microsoft.com/office/officeart/2005/8/layout/process2"/>
    <dgm:cxn modelId="{7397E689-49F9-43F1-9E95-21559755EF52}" type="presOf" srcId="{7BECCDAD-4670-4B4E-A244-977873CA017E}" destId="{4E8F6B9C-423A-4190-B3FA-8792A1D30855}" srcOrd="1" destOrd="0" presId="urn:microsoft.com/office/officeart/2005/8/layout/process2"/>
    <dgm:cxn modelId="{1B84A691-5445-4CC4-96E5-B354D3ED5EE9}" srcId="{CCEBDDFC-FF20-4F22-A839-B1B4381FD30A}" destId="{E55E8398-EB47-47AB-B2CE-188C8980F61D}" srcOrd="0" destOrd="0" parTransId="{CE5B69C0-F445-405B-A425-EF023FDA4DC1}" sibTransId="{7BECCDAD-4670-4B4E-A244-977873CA017E}"/>
    <dgm:cxn modelId="{509B1099-2A1D-4485-94D9-BB8041E50247}" type="presOf" srcId="{5B0B66A0-6ED5-487E-AB93-ABDCF8EE6B00}" destId="{977574B1-EB4F-4C1E-9159-A1F72208482A}" srcOrd="1" destOrd="0" presId="urn:microsoft.com/office/officeart/2005/8/layout/process2"/>
    <dgm:cxn modelId="{F74BF9D1-63B7-4AD2-8653-904A622ADDE0}" srcId="{CCEBDDFC-FF20-4F22-A839-B1B4381FD30A}" destId="{589F2CE9-E41F-40C4-B999-E6AFBDA666CA}" srcOrd="1" destOrd="0" parTransId="{A21BB696-E0FB-4CD5-9E80-9DD680E0E131}" sibTransId="{AC9A3542-0A1F-4DA0-B45F-56CB236E388E}"/>
    <dgm:cxn modelId="{461813E5-8C4E-495A-88EC-F76A213648B0}" type="presOf" srcId="{7BECCDAD-4670-4B4E-A244-977873CA017E}" destId="{6E55964C-F994-469F-8DA2-C5F737F15E49}" srcOrd="0" destOrd="0" presId="urn:microsoft.com/office/officeart/2005/8/layout/process2"/>
    <dgm:cxn modelId="{977CD4F0-EAFD-423C-970D-993D59946C8C}" type="presOf" srcId="{5B0B66A0-6ED5-487E-AB93-ABDCF8EE6B00}" destId="{E1BE6FD6-4E82-4C5A-9C5C-5805CF787B2D}" srcOrd="0" destOrd="0" presId="urn:microsoft.com/office/officeart/2005/8/layout/process2"/>
    <dgm:cxn modelId="{824F7173-2D95-4DF5-AEA1-A72E78CA8364}" type="presParOf" srcId="{5C8F75C4-F4CE-4BF3-BD66-D2A9B9459C3E}" destId="{89C9E42C-9B0E-43A5-9847-BBA02A332955}" srcOrd="0" destOrd="0" presId="urn:microsoft.com/office/officeart/2005/8/layout/process2"/>
    <dgm:cxn modelId="{01F11DAE-03D1-47C3-94E0-86C0ADB19F85}" type="presParOf" srcId="{5C8F75C4-F4CE-4BF3-BD66-D2A9B9459C3E}" destId="{6E55964C-F994-469F-8DA2-C5F737F15E49}" srcOrd="1" destOrd="0" presId="urn:microsoft.com/office/officeart/2005/8/layout/process2"/>
    <dgm:cxn modelId="{4D5D2B5B-2B4E-490A-BB0A-9C40961ECA3E}" type="presParOf" srcId="{6E55964C-F994-469F-8DA2-C5F737F15E49}" destId="{4E8F6B9C-423A-4190-B3FA-8792A1D30855}" srcOrd="0" destOrd="0" presId="urn:microsoft.com/office/officeart/2005/8/layout/process2"/>
    <dgm:cxn modelId="{1E47EBB9-EEA4-43F3-9159-2368E786E431}" type="presParOf" srcId="{5C8F75C4-F4CE-4BF3-BD66-D2A9B9459C3E}" destId="{3A9834F0-611F-46C4-A5D8-0107A6C8877B}" srcOrd="2" destOrd="0" presId="urn:microsoft.com/office/officeart/2005/8/layout/process2"/>
    <dgm:cxn modelId="{B90E5808-AC12-4C76-AF44-E53C50E5A1E5}" type="presParOf" srcId="{5C8F75C4-F4CE-4BF3-BD66-D2A9B9459C3E}" destId="{B34F4DC7-384A-4EC3-B8E9-7F352EF9DA06}" srcOrd="3" destOrd="0" presId="urn:microsoft.com/office/officeart/2005/8/layout/process2"/>
    <dgm:cxn modelId="{39669207-3A61-4900-8464-BB534D08B4B9}" type="presParOf" srcId="{B34F4DC7-384A-4EC3-B8E9-7F352EF9DA06}" destId="{1861B28D-91B1-4EA2-8AF2-ED95E20DC27C}" srcOrd="0" destOrd="0" presId="urn:microsoft.com/office/officeart/2005/8/layout/process2"/>
    <dgm:cxn modelId="{B6B0E8CA-8B76-4325-8C91-9EBEFFA4834D}" type="presParOf" srcId="{5C8F75C4-F4CE-4BF3-BD66-D2A9B9459C3E}" destId="{78C13458-5F2F-4EB3-BEC3-363EF337F85C}" srcOrd="4" destOrd="0" presId="urn:microsoft.com/office/officeart/2005/8/layout/process2"/>
    <dgm:cxn modelId="{9D6FCA77-8F8C-4C44-B879-2B442212D937}" type="presParOf" srcId="{5C8F75C4-F4CE-4BF3-BD66-D2A9B9459C3E}" destId="{E1BE6FD6-4E82-4C5A-9C5C-5805CF787B2D}" srcOrd="5" destOrd="0" presId="urn:microsoft.com/office/officeart/2005/8/layout/process2"/>
    <dgm:cxn modelId="{9145B99C-C730-42D0-B092-7F621413D78F}" type="presParOf" srcId="{E1BE6FD6-4E82-4C5A-9C5C-5805CF787B2D}" destId="{977574B1-EB4F-4C1E-9159-A1F72208482A}" srcOrd="0" destOrd="0" presId="urn:microsoft.com/office/officeart/2005/8/layout/process2"/>
    <dgm:cxn modelId="{D540D2CB-C735-4C82-AFD4-B6A20EAFB46C}" type="presParOf" srcId="{5C8F75C4-F4CE-4BF3-BD66-D2A9B9459C3E}" destId="{0C022BE1-886B-420A-97E1-D056C49F228B}"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47420C-BAB9-4B69-9700-56E761E7B9C4}" type="doc">
      <dgm:prSet loTypeId="urn:microsoft.com/office/officeart/2005/8/layout/cycle2" loCatId="cycle" qsTypeId="urn:microsoft.com/office/officeart/2005/8/quickstyle/simple1" qsCatId="simple" csTypeId="urn:microsoft.com/office/officeart/2005/8/colors/accent1_3" csCatId="accent1" phldr="1"/>
      <dgm:spPr/>
      <dgm:t>
        <a:bodyPr/>
        <a:lstStyle/>
        <a:p>
          <a:endParaRPr lang="en-AU"/>
        </a:p>
      </dgm:t>
    </dgm:pt>
    <dgm:pt modelId="{980A2E22-331A-4422-B5D4-B20AC03B1C3F}">
      <dgm:prSet phldrT="[Text]"/>
      <dgm:spPr>
        <a:solidFill>
          <a:srgbClr val="196281"/>
        </a:solidFill>
      </dgm:spPr>
      <dgm:t>
        <a:bodyPr/>
        <a:lstStyle/>
        <a:p>
          <a:pPr rtl="0"/>
          <a:r>
            <a:rPr lang="en-AU" b="1" dirty="0"/>
            <a:t>Where in </a:t>
          </a:r>
          <a:r>
            <a:rPr lang="en-AU" b="1" u="none" dirty="0"/>
            <a:t>your body do you feel tension?</a:t>
          </a:r>
        </a:p>
      </dgm:t>
    </dgm:pt>
    <dgm:pt modelId="{0DAACF60-2B59-49D0-868E-3599DAF306F8}" type="parTrans" cxnId="{1334F6D8-0F7F-4BA1-8465-FD32061014D7}">
      <dgm:prSet/>
      <dgm:spPr/>
      <dgm:t>
        <a:bodyPr/>
        <a:lstStyle/>
        <a:p>
          <a:endParaRPr lang="en-AU"/>
        </a:p>
      </dgm:t>
    </dgm:pt>
    <dgm:pt modelId="{F37838F7-0508-4D34-97A5-F832DDB3AA98}" type="sibTrans" cxnId="{1334F6D8-0F7F-4BA1-8465-FD32061014D7}">
      <dgm:prSet/>
      <dgm:spPr/>
      <dgm:t>
        <a:bodyPr/>
        <a:lstStyle/>
        <a:p>
          <a:endParaRPr lang="en-AU" dirty="0"/>
        </a:p>
      </dgm:t>
    </dgm:pt>
    <dgm:pt modelId="{9484FA83-D8ED-453F-9FCF-6D6E8210FEE4}">
      <dgm:prSet phldrT="[Text]"/>
      <dgm:spPr/>
      <dgm:t>
        <a:bodyPr/>
        <a:lstStyle/>
        <a:p>
          <a:pPr rtl="0"/>
          <a:r>
            <a:rPr lang="en-AU" b="1" u="none" dirty="0"/>
            <a:t>Take a small breath and hold for 6 seconds. </a:t>
          </a:r>
          <a:br>
            <a:rPr lang="en-AU" b="1" u="none" dirty="0"/>
          </a:br>
          <a:r>
            <a:rPr lang="en-AU" b="1" u="none" dirty="0"/>
            <a:t>At the same time, gradually tense the chosen muscle group</a:t>
          </a:r>
          <a:endParaRPr lang="en-AU" u="none" dirty="0"/>
        </a:p>
      </dgm:t>
    </dgm:pt>
    <dgm:pt modelId="{986895EF-14AB-4CE4-9C5B-B703847C233A}" type="parTrans" cxnId="{86661250-9730-48B9-A525-9D107A283D4D}">
      <dgm:prSet/>
      <dgm:spPr/>
      <dgm:t>
        <a:bodyPr/>
        <a:lstStyle/>
        <a:p>
          <a:endParaRPr lang="en-AU"/>
        </a:p>
      </dgm:t>
    </dgm:pt>
    <dgm:pt modelId="{91B8438D-2674-46C6-A0F7-2A133DEEAA84}" type="sibTrans" cxnId="{86661250-9730-48B9-A525-9D107A283D4D}">
      <dgm:prSet/>
      <dgm:spPr/>
      <dgm:t>
        <a:bodyPr/>
        <a:lstStyle/>
        <a:p>
          <a:endParaRPr lang="en-AU" dirty="0"/>
        </a:p>
      </dgm:t>
    </dgm:pt>
    <dgm:pt modelId="{0A2E1C27-A0A5-40C6-A8B8-F6CF138B534E}">
      <dgm:prSet phldrT="[Text]"/>
      <dgm:spPr/>
      <dgm:t>
        <a:bodyPr/>
        <a:lstStyle/>
        <a:p>
          <a:pPr rtl="0"/>
          <a:r>
            <a:rPr lang="en-AU" b="1" u="none" dirty="0"/>
            <a:t>After 6 secs, breathe out slowly saying the word ‘calm’ or ‘relax’ to yourself.  At the same time gradually let the tension go from your muscles</a:t>
          </a:r>
          <a:endParaRPr lang="en-AU" u="none" dirty="0"/>
        </a:p>
      </dgm:t>
    </dgm:pt>
    <dgm:pt modelId="{176B9498-DCC3-4505-8F1C-E1DAA31E644C}" type="parTrans" cxnId="{B15939DB-1892-4E45-B332-F8D69158EAFD}">
      <dgm:prSet/>
      <dgm:spPr/>
      <dgm:t>
        <a:bodyPr/>
        <a:lstStyle/>
        <a:p>
          <a:endParaRPr lang="en-AU"/>
        </a:p>
      </dgm:t>
    </dgm:pt>
    <dgm:pt modelId="{A635E2DD-EF18-43EA-B933-A2035D441102}" type="sibTrans" cxnId="{B15939DB-1892-4E45-B332-F8D69158EAFD}">
      <dgm:prSet/>
      <dgm:spPr/>
      <dgm:t>
        <a:bodyPr/>
        <a:lstStyle/>
        <a:p>
          <a:endParaRPr lang="en-AU" dirty="0"/>
        </a:p>
      </dgm:t>
    </dgm:pt>
    <dgm:pt modelId="{1FF4F4B9-8A53-43EE-938B-104495AB528F}">
      <dgm:prSet phldrT="[Text]"/>
      <dgm:spPr>
        <a:solidFill>
          <a:srgbClr val="63BFB5"/>
        </a:solidFill>
      </dgm:spPr>
      <dgm:t>
        <a:bodyPr/>
        <a:lstStyle/>
        <a:p>
          <a:pPr rtl="0"/>
          <a:r>
            <a:rPr lang="en-AU" b="1" dirty="0"/>
            <a:t>Repeat if necessary with same or other muscles </a:t>
          </a:r>
          <a:endParaRPr lang="en-AU" dirty="0"/>
        </a:p>
      </dgm:t>
    </dgm:pt>
    <dgm:pt modelId="{B9F7EE22-CA63-4980-926C-3B9C827B2A77}" type="parTrans" cxnId="{34349E92-0C03-4BE5-9073-FA90DC47B711}">
      <dgm:prSet/>
      <dgm:spPr/>
      <dgm:t>
        <a:bodyPr/>
        <a:lstStyle/>
        <a:p>
          <a:endParaRPr lang="en-AU"/>
        </a:p>
      </dgm:t>
    </dgm:pt>
    <dgm:pt modelId="{94108B05-D2A4-4583-953F-35B85965D1E5}" type="sibTrans" cxnId="{34349E92-0C03-4BE5-9073-FA90DC47B711}">
      <dgm:prSet/>
      <dgm:spPr>
        <a:solidFill>
          <a:srgbClr val="63BFB5"/>
        </a:solidFill>
      </dgm:spPr>
      <dgm:t>
        <a:bodyPr/>
        <a:lstStyle/>
        <a:p>
          <a:endParaRPr lang="en-AU" dirty="0"/>
        </a:p>
      </dgm:t>
    </dgm:pt>
    <dgm:pt modelId="{56C651D0-F55B-4983-BD7C-850B6E96533D}" type="pres">
      <dgm:prSet presAssocID="{9047420C-BAB9-4B69-9700-56E761E7B9C4}" presName="cycle" presStyleCnt="0">
        <dgm:presLayoutVars>
          <dgm:dir/>
          <dgm:resizeHandles val="exact"/>
        </dgm:presLayoutVars>
      </dgm:prSet>
      <dgm:spPr/>
    </dgm:pt>
    <dgm:pt modelId="{097F14BF-31D1-4BEE-8AF6-AA998FD92911}" type="pres">
      <dgm:prSet presAssocID="{980A2E22-331A-4422-B5D4-B20AC03B1C3F}" presName="node" presStyleLbl="node1" presStyleIdx="0" presStyleCnt="4" custScaleX="213434" custScaleY="114884" custRadScaleRad="92943" custRadScaleInc="-371">
        <dgm:presLayoutVars>
          <dgm:bulletEnabled val="1"/>
        </dgm:presLayoutVars>
      </dgm:prSet>
      <dgm:spPr/>
    </dgm:pt>
    <dgm:pt modelId="{37EC833F-E3C9-4EC4-B28A-BCB623D65A54}" type="pres">
      <dgm:prSet presAssocID="{F37838F7-0508-4D34-97A5-F832DDB3AA98}" presName="sibTrans" presStyleLbl="sibTrans2D1" presStyleIdx="0" presStyleCnt="4"/>
      <dgm:spPr/>
    </dgm:pt>
    <dgm:pt modelId="{6B956564-44C6-4ADE-B064-61D3A3B4B773}" type="pres">
      <dgm:prSet presAssocID="{F37838F7-0508-4D34-97A5-F832DDB3AA98}" presName="connectorText" presStyleLbl="sibTrans2D1" presStyleIdx="0" presStyleCnt="4"/>
      <dgm:spPr/>
    </dgm:pt>
    <dgm:pt modelId="{7CA4CBC9-53AC-4054-97CA-25056AC81025}" type="pres">
      <dgm:prSet presAssocID="{9484FA83-D8ED-453F-9FCF-6D6E8210FEE4}" presName="node" presStyleLbl="node1" presStyleIdx="1" presStyleCnt="4" custScaleX="206665" custScaleY="109174" custRadScaleRad="180939" custRadScaleInc="-4299">
        <dgm:presLayoutVars>
          <dgm:bulletEnabled val="1"/>
        </dgm:presLayoutVars>
      </dgm:prSet>
      <dgm:spPr/>
    </dgm:pt>
    <dgm:pt modelId="{88EE797B-FFCB-4F64-B5C9-AD06520ECBC6}" type="pres">
      <dgm:prSet presAssocID="{91B8438D-2674-46C6-A0F7-2A133DEEAA84}" presName="sibTrans" presStyleLbl="sibTrans2D1" presStyleIdx="1" presStyleCnt="4"/>
      <dgm:spPr/>
    </dgm:pt>
    <dgm:pt modelId="{0F1049AF-0581-49E3-A6B6-72AD479932BB}" type="pres">
      <dgm:prSet presAssocID="{91B8438D-2674-46C6-A0F7-2A133DEEAA84}" presName="connectorText" presStyleLbl="sibTrans2D1" presStyleIdx="1" presStyleCnt="4"/>
      <dgm:spPr/>
    </dgm:pt>
    <dgm:pt modelId="{7DA8CDBF-DB2F-4DD3-9E75-65C555624244}" type="pres">
      <dgm:prSet presAssocID="{0A2E1C27-A0A5-40C6-A8B8-F6CF138B534E}" presName="node" presStyleLbl="node1" presStyleIdx="2" presStyleCnt="4" custScaleX="233357" custScaleY="120002" custRadScaleRad="87726" custRadScaleInc="-39">
        <dgm:presLayoutVars>
          <dgm:bulletEnabled val="1"/>
        </dgm:presLayoutVars>
      </dgm:prSet>
      <dgm:spPr/>
    </dgm:pt>
    <dgm:pt modelId="{0E51F763-A679-4D2B-9D42-CA0D4DDB09BA}" type="pres">
      <dgm:prSet presAssocID="{A635E2DD-EF18-43EA-B933-A2035D441102}" presName="sibTrans" presStyleLbl="sibTrans2D1" presStyleIdx="2" presStyleCnt="4"/>
      <dgm:spPr/>
    </dgm:pt>
    <dgm:pt modelId="{60B37F35-4CBB-4553-9708-56CE0787ADE5}" type="pres">
      <dgm:prSet presAssocID="{A635E2DD-EF18-43EA-B933-A2035D441102}" presName="connectorText" presStyleLbl="sibTrans2D1" presStyleIdx="2" presStyleCnt="4"/>
      <dgm:spPr/>
    </dgm:pt>
    <dgm:pt modelId="{F595A826-CDC3-4A1B-BAC5-A456AF93F8F4}" type="pres">
      <dgm:prSet presAssocID="{1FF4F4B9-8A53-43EE-938B-104495AB528F}" presName="node" presStyleLbl="node1" presStyleIdx="3" presStyleCnt="4" custScaleX="219308" custScaleY="107757" custRadScaleRad="188628" custRadScaleInc="6572">
        <dgm:presLayoutVars>
          <dgm:bulletEnabled val="1"/>
        </dgm:presLayoutVars>
      </dgm:prSet>
      <dgm:spPr/>
    </dgm:pt>
    <dgm:pt modelId="{6683C3F9-F5AC-49B5-969B-90F0CA483823}" type="pres">
      <dgm:prSet presAssocID="{94108B05-D2A4-4583-953F-35B85965D1E5}" presName="sibTrans" presStyleLbl="sibTrans2D1" presStyleIdx="3" presStyleCnt="4"/>
      <dgm:spPr/>
    </dgm:pt>
    <dgm:pt modelId="{0FA9FD3D-25AE-4842-B0AF-809FE0D64DEC}" type="pres">
      <dgm:prSet presAssocID="{94108B05-D2A4-4583-953F-35B85965D1E5}" presName="connectorText" presStyleLbl="sibTrans2D1" presStyleIdx="3" presStyleCnt="4"/>
      <dgm:spPr/>
    </dgm:pt>
  </dgm:ptLst>
  <dgm:cxnLst>
    <dgm:cxn modelId="{896F1902-BA50-4443-B2B6-9DE3EADD74A4}" type="presOf" srcId="{0A2E1C27-A0A5-40C6-A8B8-F6CF138B534E}" destId="{7DA8CDBF-DB2F-4DD3-9E75-65C555624244}" srcOrd="0" destOrd="0" presId="urn:microsoft.com/office/officeart/2005/8/layout/cycle2"/>
    <dgm:cxn modelId="{B9464813-77AE-4D5F-9BCB-4CDE00981E79}" type="presOf" srcId="{980A2E22-331A-4422-B5D4-B20AC03B1C3F}" destId="{097F14BF-31D1-4BEE-8AF6-AA998FD92911}" srcOrd="0" destOrd="0" presId="urn:microsoft.com/office/officeart/2005/8/layout/cycle2"/>
    <dgm:cxn modelId="{28EB4018-3D8F-427C-A0D3-9211A33781B9}" type="presOf" srcId="{91B8438D-2674-46C6-A0F7-2A133DEEAA84}" destId="{0F1049AF-0581-49E3-A6B6-72AD479932BB}" srcOrd="1" destOrd="0" presId="urn:microsoft.com/office/officeart/2005/8/layout/cycle2"/>
    <dgm:cxn modelId="{F0A3C01A-6C16-4F3F-9B03-56520FADFB4A}" type="presOf" srcId="{9484FA83-D8ED-453F-9FCF-6D6E8210FEE4}" destId="{7CA4CBC9-53AC-4054-97CA-25056AC81025}" srcOrd="0" destOrd="0" presId="urn:microsoft.com/office/officeart/2005/8/layout/cycle2"/>
    <dgm:cxn modelId="{C9C1C93F-91D6-41E7-86F1-E3BA618E1E4C}" type="presOf" srcId="{A635E2DD-EF18-43EA-B933-A2035D441102}" destId="{60B37F35-4CBB-4553-9708-56CE0787ADE5}" srcOrd="1" destOrd="0" presId="urn:microsoft.com/office/officeart/2005/8/layout/cycle2"/>
    <dgm:cxn modelId="{86661250-9730-48B9-A525-9D107A283D4D}" srcId="{9047420C-BAB9-4B69-9700-56E761E7B9C4}" destId="{9484FA83-D8ED-453F-9FCF-6D6E8210FEE4}" srcOrd="1" destOrd="0" parTransId="{986895EF-14AB-4CE4-9C5B-B703847C233A}" sibTransId="{91B8438D-2674-46C6-A0F7-2A133DEEAA84}"/>
    <dgm:cxn modelId="{BD231772-A718-4CD6-8206-ECB93774E0F4}" type="presOf" srcId="{9047420C-BAB9-4B69-9700-56E761E7B9C4}" destId="{56C651D0-F55B-4983-BD7C-850B6E96533D}" srcOrd="0" destOrd="0" presId="urn:microsoft.com/office/officeart/2005/8/layout/cycle2"/>
    <dgm:cxn modelId="{FCD4BC52-4EE0-4BF1-A465-310E175458C0}" type="presOf" srcId="{91B8438D-2674-46C6-A0F7-2A133DEEAA84}" destId="{88EE797B-FFCB-4F64-B5C9-AD06520ECBC6}" srcOrd="0" destOrd="0" presId="urn:microsoft.com/office/officeart/2005/8/layout/cycle2"/>
    <dgm:cxn modelId="{F17A9953-4D86-4622-AD70-D79D296A4EE0}" type="presOf" srcId="{1FF4F4B9-8A53-43EE-938B-104495AB528F}" destId="{F595A826-CDC3-4A1B-BAC5-A456AF93F8F4}" srcOrd="0" destOrd="0" presId="urn:microsoft.com/office/officeart/2005/8/layout/cycle2"/>
    <dgm:cxn modelId="{44944755-C7A4-441D-8A2C-4A0A71AEEF73}" type="presOf" srcId="{F37838F7-0508-4D34-97A5-F832DDB3AA98}" destId="{37EC833F-E3C9-4EC4-B28A-BCB623D65A54}" srcOrd="0" destOrd="0" presId="urn:microsoft.com/office/officeart/2005/8/layout/cycle2"/>
    <dgm:cxn modelId="{F2D0798C-2B01-443C-A8F6-5602A7C07595}" type="presOf" srcId="{94108B05-D2A4-4583-953F-35B85965D1E5}" destId="{6683C3F9-F5AC-49B5-969B-90F0CA483823}" srcOrd="0" destOrd="0" presId="urn:microsoft.com/office/officeart/2005/8/layout/cycle2"/>
    <dgm:cxn modelId="{34349E92-0C03-4BE5-9073-FA90DC47B711}" srcId="{9047420C-BAB9-4B69-9700-56E761E7B9C4}" destId="{1FF4F4B9-8A53-43EE-938B-104495AB528F}" srcOrd="3" destOrd="0" parTransId="{B9F7EE22-CA63-4980-926C-3B9C827B2A77}" sibTransId="{94108B05-D2A4-4583-953F-35B85965D1E5}"/>
    <dgm:cxn modelId="{36BD3E9A-F943-488C-B7FD-692334BD16F4}" type="presOf" srcId="{94108B05-D2A4-4583-953F-35B85965D1E5}" destId="{0FA9FD3D-25AE-4842-B0AF-809FE0D64DEC}" srcOrd="1" destOrd="0" presId="urn:microsoft.com/office/officeart/2005/8/layout/cycle2"/>
    <dgm:cxn modelId="{1334F6D8-0F7F-4BA1-8465-FD32061014D7}" srcId="{9047420C-BAB9-4B69-9700-56E761E7B9C4}" destId="{980A2E22-331A-4422-B5D4-B20AC03B1C3F}" srcOrd="0" destOrd="0" parTransId="{0DAACF60-2B59-49D0-868E-3599DAF306F8}" sibTransId="{F37838F7-0508-4D34-97A5-F832DDB3AA98}"/>
    <dgm:cxn modelId="{B15939DB-1892-4E45-B332-F8D69158EAFD}" srcId="{9047420C-BAB9-4B69-9700-56E761E7B9C4}" destId="{0A2E1C27-A0A5-40C6-A8B8-F6CF138B534E}" srcOrd="2" destOrd="0" parTransId="{176B9498-DCC3-4505-8F1C-E1DAA31E644C}" sibTransId="{A635E2DD-EF18-43EA-B933-A2035D441102}"/>
    <dgm:cxn modelId="{477949FC-EDFD-4B41-BC39-9222A90440F9}" type="presOf" srcId="{A635E2DD-EF18-43EA-B933-A2035D441102}" destId="{0E51F763-A679-4D2B-9D42-CA0D4DDB09BA}" srcOrd="0" destOrd="0" presId="urn:microsoft.com/office/officeart/2005/8/layout/cycle2"/>
    <dgm:cxn modelId="{3703BDFF-371E-43F6-9197-7130479940E4}" type="presOf" srcId="{F37838F7-0508-4D34-97A5-F832DDB3AA98}" destId="{6B956564-44C6-4ADE-B064-61D3A3B4B773}" srcOrd="1" destOrd="0" presId="urn:microsoft.com/office/officeart/2005/8/layout/cycle2"/>
    <dgm:cxn modelId="{372485BC-335E-4638-B16B-0FB8B0AC1142}" type="presParOf" srcId="{56C651D0-F55B-4983-BD7C-850B6E96533D}" destId="{097F14BF-31D1-4BEE-8AF6-AA998FD92911}" srcOrd="0" destOrd="0" presId="urn:microsoft.com/office/officeart/2005/8/layout/cycle2"/>
    <dgm:cxn modelId="{21C2898C-552D-4C8F-82F7-8F9D9F4D2D86}" type="presParOf" srcId="{56C651D0-F55B-4983-BD7C-850B6E96533D}" destId="{37EC833F-E3C9-4EC4-B28A-BCB623D65A54}" srcOrd="1" destOrd="0" presId="urn:microsoft.com/office/officeart/2005/8/layout/cycle2"/>
    <dgm:cxn modelId="{FA483737-E4A2-4589-9681-7A0D98797A9B}" type="presParOf" srcId="{37EC833F-E3C9-4EC4-B28A-BCB623D65A54}" destId="{6B956564-44C6-4ADE-B064-61D3A3B4B773}" srcOrd="0" destOrd="0" presId="urn:microsoft.com/office/officeart/2005/8/layout/cycle2"/>
    <dgm:cxn modelId="{A036F054-3680-42A0-B57B-5D07DF5E6A75}" type="presParOf" srcId="{56C651D0-F55B-4983-BD7C-850B6E96533D}" destId="{7CA4CBC9-53AC-4054-97CA-25056AC81025}" srcOrd="2" destOrd="0" presId="urn:microsoft.com/office/officeart/2005/8/layout/cycle2"/>
    <dgm:cxn modelId="{CB423E61-32C0-4D55-84E0-AF64C555B080}" type="presParOf" srcId="{56C651D0-F55B-4983-BD7C-850B6E96533D}" destId="{88EE797B-FFCB-4F64-B5C9-AD06520ECBC6}" srcOrd="3" destOrd="0" presId="urn:microsoft.com/office/officeart/2005/8/layout/cycle2"/>
    <dgm:cxn modelId="{D8E3C983-D049-4CBA-8D36-E11DBC326680}" type="presParOf" srcId="{88EE797B-FFCB-4F64-B5C9-AD06520ECBC6}" destId="{0F1049AF-0581-49E3-A6B6-72AD479932BB}" srcOrd="0" destOrd="0" presId="urn:microsoft.com/office/officeart/2005/8/layout/cycle2"/>
    <dgm:cxn modelId="{B0E8324A-AFC0-4B01-B289-E44AEE38F1EC}" type="presParOf" srcId="{56C651D0-F55B-4983-BD7C-850B6E96533D}" destId="{7DA8CDBF-DB2F-4DD3-9E75-65C555624244}" srcOrd="4" destOrd="0" presId="urn:microsoft.com/office/officeart/2005/8/layout/cycle2"/>
    <dgm:cxn modelId="{DF9D78DB-2489-4CA1-B089-4F0F16ADDF4A}" type="presParOf" srcId="{56C651D0-F55B-4983-BD7C-850B6E96533D}" destId="{0E51F763-A679-4D2B-9D42-CA0D4DDB09BA}" srcOrd="5" destOrd="0" presId="urn:microsoft.com/office/officeart/2005/8/layout/cycle2"/>
    <dgm:cxn modelId="{20106034-0D96-413E-A70A-AE2D1DC9ABB2}" type="presParOf" srcId="{0E51F763-A679-4D2B-9D42-CA0D4DDB09BA}" destId="{60B37F35-4CBB-4553-9708-56CE0787ADE5}" srcOrd="0" destOrd="0" presId="urn:microsoft.com/office/officeart/2005/8/layout/cycle2"/>
    <dgm:cxn modelId="{C685B2B9-777A-4558-8AED-80FDA62955FE}" type="presParOf" srcId="{56C651D0-F55B-4983-BD7C-850B6E96533D}" destId="{F595A826-CDC3-4A1B-BAC5-A456AF93F8F4}" srcOrd="6" destOrd="0" presId="urn:microsoft.com/office/officeart/2005/8/layout/cycle2"/>
    <dgm:cxn modelId="{C7989708-70A8-458E-A674-2F02B83D73AD}" type="presParOf" srcId="{56C651D0-F55B-4983-BD7C-850B6E96533D}" destId="{6683C3F9-F5AC-49B5-969B-90F0CA483823}" srcOrd="7" destOrd="0" presId="urn:microsoft.com/office/officeart/2005/8/layout/cycle2"/>
    <dgm:cxn modelId="{7D7EACA6-24AE-47E3-8726-BD1D33D16518}" type="presParOf" srcId="{6683C3F9-F5AC-49B5-969B-90F0CA483823}" destId="{0FA9FD3D-25AE-4842-B0AF-809FE0D64DE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DF7A22-9925-4D35-98E1-AF883FA3820C}" type="doc">
      <dgm:prSet loTypeId="urn:microsoft.com/office/officeart/2005/8/layout/cycle2" loCatId="cycle" qsTypeId="urn:microsoft.com/office/officeart/2005/8/quickstyle/simple1" qsCatId="simple" csTypeId="urn:microsoft.com/office/officeart/2005/8/colors/accent1_3" csCatId="accent1" phldr="1"/>
      <dgm:spPr/>
      <dgm:t>
        <a:bodyPr/>
        <a:lstStyle/>
        <a:p>
          <a:endParaRPr lang="en-AU"/>
        </a:p>
      </dgm:t>
    </dgm:pt>
    <dgm:pt modelId="{7AB0CC7F-B048-4EC2-BB6E-670316F72B6E}">
      <dgm:prSet phldrT="[Text]"/>
      <dgm:spPr/>
      <dgm:t>
        <a:bodyPr/>
        <a:lstStyle/>
        <a:p>
          <a:r>
            <a:rPr lang="en-AU" dirty="0"/>
            <a:t>Feelings</a:t>
          </a:r>
        </a:p>
      </dgm:t>
    </dgm:pt>
    <dgm:pt modelId="{F2F1B453-DED2-4EC0-BF28-1AE5269B04B2}" type="parTrans" cxnId="{C8E0F619-A879-4019-BEB7-6B2C13BFD00C}">
      <dgm:prSet/>
      <dgm:spPr/>
      <dgm:t>
        <a:bodyPr/>
        <a:lstStyle/>
        <a:p>
          <a:endParaRPr lang="en-AU"/>
        </a:p>
      </dgm:t>
    </dgm:pt>
    <dgm:pt modelId="{B4FE024B-0A6B-43CE-81E7-4642398339B0}" type="sibTrans" cxnId="{C8E0F619-A879-4019-BEB7-6B2C13BFD00C}">
      <dgm:prSet/>
      <dgm:spPr/>
      <dgm:t>
        <a:bodyPr/>
        <a:lstStyle/>
        <a:p>
          <a:endParaRPr lang="en-AU" dirty="0"/>
        </a:p>
      </dgm:t>
    </dgm:pt>
    <dgm:pt modelId="{1DD7829F-22AD-46FC-8A7F-329E5CF03297}">
      <dgm:prSet phldrT="[Text]"/>
      <dgm:spPr/>
      <dgm:t>
        <a:bodyPr/>
        <a:lstStyle/>
        <a:p>
          <a:r>
            <a:rPr lang="en-AU" dirty="0"/>
            <a:t>What you do</a:t>
          </a:r>
        </a:p>
      </dgm:t>
    </dgm:pt>
    <dgm:pt modelId="{996FBE30-17ED-4BC3-A427-1A1E9AA35C1B}" type="parTrans" cxnId="{719F3D11-8370-46C1-A46A-C055A84BD2DC}">
      <dgm:prSet/>
      <dgm:spPr/>
      <dgm:t>
        <a:bodyPr/>
        <a:lstStyle/>
        <a:p>
          <a:endParaRPr lang="en-AU"/>
        </a:p>
      </dgm:t>
    </dgm:pt>
    <dgm:pt modelId="{01FD8450-5A3E-4FA8-85F8-92DD9E80A42D}" type="sibTrans" cxnId="{719F3D11-8370-46C1-A46A-C055A84BD2DC}">
      <dgm:prSet/>
      <dgm:spPr/>
      <dgm:t>
        <a:bodyPr/>
        <a:lstStyle/>
        <a:p>
          <a:endParaRPr lang="en-AU" dirty="0"/>
        </a:p>
      </dgm:t>
    </dgm:pt>
    <dgm:pt modelId="{7AC48EF4-4491-48F7-9E96-299433AA1560}">
      <dgm:prSet phldrT="[Text]"/>
      <dgm:spPr/>
      <dgm:t>
        <a:bodyPr/>
        <a:lstStyle/>
        <a:p>
          <a:r>
            <a:rPr lang="en-AU" dirty="0"/>
            <a:t>What you think</a:t>
          </a:r>
        </a:p>
      </dgm:t>
    </dgm:pt>
    <dgm:pt modelId="{0B8969F5-7678-4E96-955B-24EB51118D74}" type="parTrans" cxnId="{28F621FA-C188-4794-998F-012EA62DE256}">
      <dgm:prSet/>
      <dgm:spPr/>
      <dgm:t>
        <a:bodyPr/>
        <a:lstStyle/>
        <a:p>
          <a:endParaRPr lang="en-AU"/>
        </a:p>
      </dgm:t>
    </dgm:pt>
    <dgm:pt modelId="{D8BCDD2C-E2CE-46DF-92BD-624190626F0D}" type="sibTrans" cxnId="{28F621FA-C188-4794-998F-012EA62DE256}">
      <dgm:prSet/>
      <dgm:spPr/>
      <dgm:t>
        <a:bodyPr/>
        <a:lstStyle/>
        <a:p>
          <a:endParaRPr lang="en-AU" dirty="0"/>
        </a:p>
      </dgm:t>
    </dgm:pt>
    <dgm:pt modelId="{09F6FDB0-F7AD-4C3F-9947-FE1DEB43FD43}">
      <dgm:prSet phldrT="[Text]"/>
      <dgm:spPr/>
      <dgm:t>
        <a:bodyPr/>
        <a:lstStyle/>
        <a:p>
          <a:r>
            <a:rPr lang="en-AU" dirty="0"/>
            <a:t>Physical state</a:t>
          </a:r>
        </a:p>
      </dgm:t>
    </dgm:pt>
    <dgm:pt modelId="{E7FA9BC4-FBAE-4A74-B656-8D11C224115F}" type="parTrans" cxnId="{DE66B4AD-1AF3-42F2-9779-2A6AB0B765A3}">
      <dgm:prSet/>
      <dgm:spPr/>
      <dgm:t>
        <a:bodyPr/>
        <a:lstStyle/>
        <a:p>
          <a:endParaRPr lang="en-AU"/>
        </a:p>
      </dgm:t>
    </dgm:pt>
    <dgm:pt modelId="{62925566-135E-4AB1-BECE-46157A00BD19}" type="sibTrans" cxnId="{DE66B4AD-1AF3-42F2-9779-2A6AB0B765A3}">
      <dgm:prSet/>
      <dgm:spPr/>
      <dgm:t>
        <a:bodyPr/>
        <a:lstStyle/>
        <a:p>
          <a:endParaRPr lang="en-AU" dirty="0"/>
        </a:p>
      </dgm:t>
    </dgm:pt>
    <dgm:pt modelId="{BEEF0BAB-34BF-4265-884A-CE3CDB11902A}" type="pres">
      <dgm:prSet presAssocID="{ECDF7A22-9925-4D35-98E1-AF883FA3820C}" presName="cycle" presStyleCnt="0">
        <dgm:presLayoutVars>
          <dgm:dir/>
          <dgm:resizeHandles val="exact"/>
        </dgm:presLayoutVars>
      </dgm:prSet>
      <dgm:spPr/>
    </dgm:pt>
    <dgm:pt modelId="{03602A6C-4BCB-4278-B2D9-D98DA49B2ADD}" type="pres">
      <dgm:prSet presAssocID="{7AB0CC7F-B048-4EC2-BB6E-670316F72B6E}" presName="node" presStyleLbl="node1" presStyleIdx="0" presStyleCnt="4">
        <dgm:presLayoutVars>
          <dgm:bulletEnabled val="1"/>
        </dgm:presLayoutVars>
      </dgm:prSet>
      <dgm:spPr/>
    </dgm:pt>
    <dgm:pt modelId="{B41C9E67-FD63-4C0E-8357-7552D20B3B05}" type="pres">
      <dgm:prSet presAssocID="{B4FE024B-0A6B-43CE-81E7-4642398339B0}" presName="sibTrans" presStyleLbl="sibTrans2D1" presStyleIdx="0" presStyleCnt="4"/>
      <dgm:spPr/>
    </dgm:pt>
    <dgm:pt modelId="{0A970827-51D1-42EF-A1A9-A69DCE74024C}" type="pres">
      <dgm:prSet presAssocID="{B4FE024B-0A6B-43CE-81E7-4642398339B0}" presName="connectorText" presStyleLbl="sibTrans2D1" presStyleIdx="0" presStyleCnt="4"/>
      <dgm:spPr/>
    </dgm:pt>
    <dgm:pt modelId="{CB564B54-608C-4FC0-8733-25B5C7B89645}" type="pres">
      <dgm:prSet presAssocID="{1DD7829F-22AD-46FC-8A7F-329E5CF03297}" presName="node" presStyleLbl="node1" presStyleIdx="1" presStyleCnt="4">
        <dgm:presLayoutVars>
          <dgm:bulletEnabled val="1"/>
        </dgm:presLayoutVars>
      </dgm:prSet>
      <dgm:spPr/>
    </dgm:pt>
    <dgm:pt modelId="{7BD19D53-A6A5-448E-AAA8-6AA41FC3458E}" type="pres">
      <dgm:prSet presAssocID="{01FD8450-5A3E-4FA8-85F8-92DD9E80A42D}" presName="sibTrans" presStyleLbl="sibTrans2D1" presStyleIdx="1" presStyleCnt="4"/>
      <dgm:spPr/>
    </dgm:pt>
    <dgm:pt modelId="{44D4C408-DFAF-4F9C-9573-B66A15468865}" type="pres">
      <dgm:prSet presAssocID="{01FD8450-5A3E-4FA8-85F8-92DD9E80A42D}" presName="connectorText" presStyleLbl="sibTrans2D1" presStyleIdx="1" presStyleCnt="4"/>
      <dgm:spPr/>
    </dgm:pt>
    <dgm:pt modelId="{AD85FAEF-572F-4F4C-B9C4-1871B9C7659A}" type="pres">
      <dgm:prSet presAssocID="{7AC48EF4-4491-48F7-9E96-299433AA1560}" presName="node" presStyleLbl="node1" presStyleIdx="2" presStyleCnt="4">
        <dgm:presLayoutVars>
          <dgm:bulletEnabled val="1"/>
        </dgm:presLayoutVars>
      </dgm:prSet>
      <dgm:spPr/>
    </dgm:pt>
    <dgm:pt modelId="{1517C69F-165E-4B1A-B871-330B51824C61}" type="pres">
      <dgm:prSet presAssocID="{D8BCDD2C-E2CE-46DF-92BD-624190626F0D}" presName="sibTrans" presStyleLbl="sibTrans2D1" presStyleIdx="2" presStyleCnt="4"/>
      <dgm:spPr/>
    </dgm:pt>
    <dgm:pt modelId="{3B5A8D06-6945-43AC-A9D6-F46AD53CE3C8}" type="pres">
      <dgm:prSet presAssocID="{D8BCDD2C-E2CE-46DF-92BD-624190626F0D}" presName="connectorText" presStyleLbl="sibTrans2D1" presStyleIdx="2" presStyleCnt="4"/>
      <dgm:spPr/>
    </dgm:pt>
    <dgm:pt modelId="{B0A71D66-6C15-45E6-80DB-5AA1FD0A42E8}" type="pres">
      <dgm:prSet presAssocID="{09F6FDB0-F7AD-4C3F-9947-FE1DEB43FD43}" presName="node" presStyleLbl="node1" presStyleIdx="3" presStyleCnt="4">
        <dgm:presLayoutVars>
          <dgm:bulletEnabled val="1"/>
        </dgm:presLayoutVars>
      </dgm:prSet>
      <dgm:spPr/>
    </dgm:pt>
    <dgm:pt modelId="{4FEA8232-0DFD-4020-929A-EE1411C741A0}" type="pres">
      <dgm:prSet presAssocID="{62925566-135E-4AB1-BECE-46157A00BD19}" presName="sibTrans" presStyleLbl="sibTrans2D1" presStyleIdx="3" presStyleCnt="4"/>
      <dgm:spPr/>
    </dgm:pt>
    <dgm:pt modelId="{48CF43EA-81CB-42FE-A0AD-06558E3CE93E}" type="pres">
      <dgm:prSet presAssocID="{62925566-135E-4AB1-BECE-46157A00BD19}" presName="connectorText" presStyleLbl="sibTrans2D1" presStyleIdx="3" presStyleCnt="4"/>
      <dgm:spPr/>
    </dgm:pt>
  </dgm:ptLst>
  <dgm:cxnLst>
    <dgm:cxn modelId="{20454E00-7A57-4197-9C17-FA70DA211C9E}" type="presOf" srcId="{09F6FDB0-F7AD-4C3F-9947-FE1DEB43FD43}" destId="{B0A71D66-6C15-45E6-80DB-5AA1FD0A42E8}" srcOrd="0" destOrd="0" presId="urn:microsoft.com/office/officeart/2005/8/layout/cycle2"/>
    <dgm:cxn modelId="{719F3D11-8370-46C1-A46A-C055A84BD2DC}" srcId="{ECDF7A22-9925-4D35-98E1-AF883FA3820C}" destId="{1DD7829F-22AD-46FC-8A7F-329E5CF03297}" srcOrd="1" destOrd="0" parTransId="{996FBE30-17ED-4BC3-A427-1A1E9AA35C1B}" sibTransId="{01FD8450-5A3E-4FA8-85F8-92DD9E80A42D}"/>
    <dgm:cxn modelId="{C8E0F619-A879-4019-BEB7-6B2C13BFD00C}" srcId="{ECDF7A22-9925-4D35-98E1-AF883FA3820C}" destId="{7AB0CC7F-B048-4EC2-BB6E-670316F72B6E}" srcOrd="0" destOrd="0" parTransId="{F2F1B453-DED2-4EC0-BF28-1AE5269B04B2}" sibTransId="{B4FE024B-0A6B-43CE-81E7-4642398339B0}"/>
    <dgm:cxn modelId="{F565D521-F3E9-4DAF-A138-E56161FE9E6D}" type="presOf" srcId="{7AB0CC7F-B048-4EC2-BB6E-670316F72B6E}" destId="{03602A6C-4BCB-4278-B2D9-D98DA49B2ADD}" srcOrd="0" destOrd="0" presId="urn:microsoft.com/office/officeart/2005/8/layout/cycle2"/>
    <dgm:cxn modelId="{9F11EA26-6927-4752-A15B-7E9186EA0309}" type="presOf" srcId="{01FD8450-5A3E-4FA8-85F8-92DD9E80A42D}" destId="{7BD19D53-A6A5-448E-AAA8-6AA41FC3458E}" srcOrd="0" destOrd="0" presId="urn:microsoft.com/office/officeart/2005/8/layout/cycle2"/>
    <dgm:cxn modelId="{7321D750-99A6-4BB6-9D59-DB29C2024CDB}" type="presOf" srcId="{01FD8450-5A3E-4FA8-85F8-92DD9E80A42D}" destId="{44D4C408-DFAF-4F9C-9573-B66A15468865}" srcOrd="1" destOrd="0" presId="urn:microsoft.com/office/officeart/2005/8/layout/cycle2"/>
    <dgm:cxn modelId="{2744A179-1826-4FE6-B317-4B02F38E43A3}" type="presOf" srcId="{ECDF7A22-9925-4D35-98E1-AF883FA3820C}" destId="{BEEF0BAB-34BF-4265-884A-CE3CDB11902A}" srcOrd="0" destOrd="0" presId="urn:microsoft.com/office/officeart/2005/8/layout/cycle2"/>
    <dgm:cxn modelId="{AD945D5A-D18D-4E30-B7F4-31D6E1203A41}" type="presOf" srcId="{D8BCDD2C-E2CE-46DF-92BD-624190626F0D}" destId="{1517C69F-165E-4B1A-B871-330B51824C61}" srcOrd="0" destOrd="0" presId="urn:microsoft.com/office/officeart/2005/8/layout/cycle2"/>
    <dgm:cxn modelId="{2C526A8A-5970-425F-AB9A-2A7156DD0440}" type="presOf" srcId="{62925566-135E-4AB1-BECE-46157A00BD19}" destId="{48CF43EA-81CB-42FE-A0AD-06558E3CE93E}" srcOrd="1" destOrd="0" presId="urn:microsoft.com/office/officeart/2005/8/layout/cycle2"/>
    <dgm:cxn modelId="{7658969A-228E-4F68-AFD5-9BCE0E600903}" type="presOf" srcId="{B4FE024B-0A6B-43CE-81E7-4642398339B0}" destId="{0A970827-51D1-42EF-A1A9-A69DCE74024C}" srcOrd="1" destOrd="0" presId="urn:microsoft.com/office/officeart/2005/8/layout/cycle2"/>
    <dgm:cxn modelId="{4951E79F-2F2E-4740-BB50-B4D127C4FED8}" type="presOf" srcId="{7AC48EF4-4491-48F7-9E96-299433AA1560}" destId="{AD85FAEF-572F-4F4C-B9C4-1871B9C7659A}" srcOrd="0" destOrd="0" presId="urn:microsoft.com/office/officeart/2005/8/layout/cycle2"/>
    <dgm:cxn modelId="{39990AA5-FD4D-43EA-B379-CED51F275874}" type="presOf" srcId="{1DD7829F-22AD-46FC-8A7F-329E5CF03297}" destId="{CB564B54-608C-4FC0-8733-25B5C7B89645}" srcOrd="0" destOrd="0" presId="urn:microsoft.com/office/officeart/2005/8/layout/cycle2"/>
    <dgm:cxn modelId="{DE66B4AD-1AF3-42F2-9779-2A6AB0B765A3}" srcId="{ECDF7A22-9925-4D35-98E1-AF883FA3820C}" destId="{09F6FDB0-F7AD-4C3F-9947-FE1DEB43FD43}" srcOrd="3" destOrd="0" parTransId="{E7FA9BC4-FBAE-4A74-B656-8D11C224115F}" sibTransId="{62925566-135E-4AB1-BECE-46157A00BD19}"/>
    <dgm:cxn modelId="{EA60E9C4-B60F-4CB6-BC29-A98ADFCE444C}" type="presOf" srcId="{D8BCDD2C-E2CE-46DF-92BD-624190626F0D}" destId="{3B5A8D06-6945-43AC-A9D6-F46AD53CE3C8}" srcOrd="1" destOrd="0" presId="urn:microsoft.com/office/officeart/2005/8/layout/cycle2"/>
    <dgm:cxn modelId="{FF41F8ED-811D-4EF0-99D7-A3841FE7251B}" type="presOf" srcId="{62925566-135E-4AB1-BECE-46157A00BD19}" destId="{4FEA8232-0DFD-4020-929A-EE1411C741A0}" srcOrd="0" destOrd="0" presId="urn:microsoft.com/office/officeart/2005/8/layout/cycle2"/>
    <dgm:cxn modelId="{395798F3-D6EA-4701-8026-BD1C43682BF6}" type="presOf" srcId="{B4FE024B-0A6B-43CE-81E7-4642398339B0}" destId="{B41C9E67-FD63-4C0E-8357-7552D20B3B05}" srcOrd="0" destOrd="0" presId="urn:microsoft.com/office/officeart/2005/8/layout/cycle2"/>
    <dgm:cxn modelId="{28F621FA-C188-4794-998F-012EA62DE256}" srcId="{ECDF7A22-9925-4D35-98E1-AF883FA3820C}" destId="{7AC48EF4-4491-48F7-9E96-299433AA1560}" srcOrd="2" destOrd="0" parTransId="{0B8969F5-7678-4E96-955B-24EB51118D74}" sibTransId="{D8BCDD2C-E2CE-46DF-92BD-624190626F0D}"/>
    <dgm:cxn modelId="{063C08F8-26CD-47D3-8AA5-A5A25BE79166}" type="presParOf" srcId="{BEEF0BAB-34BF-4265-884A-CE3CDB11902A}" destId="{03602A6C-4BCB-4278-B2D9-D98DA49B2ADD}" srcOrd="0" destOrd="0" presId="urn:microsoft.com/office/officeart/2005/8/layout/cycle2"/>
    <dgm:cxn modelId="{D603B617-A112-4610-82FF-873941757393}" type="presParOf" srcId="{BEEF0BAB-34BF-4265-884A-CE3CDB11902A}" destId="{B41C9E67-FD63-4C0E-8357-7552D20B3B05}" srcOrd="1" destOrd="0" presId="urn:microsoft.com/office/officeart/2005/8/layout/cycle2"/>
    <dgm:cxn modelId="{110B376E-7A58-421F-8DBA-6278B13BAF6E}" type="presParOf" srcId="{B41C9E67-FD63-4C0E-8357-7552D20B3B05}" destId="{0A970827-51D1-42EF-A1A9-A69DCE74024C}" srcOrd="0" destOrd="0" presId="urn:microsoft.com/office/officeart/2005/8/layout/cycle2"/>
    <dgm:cxn modelId="{39511429-732F-424B-BCB8-2D8FFB4D687C}" type="presParOf" srcId="{BEEF0BAB-34BF-4265-884A-CE3CDB11902A}" destId="{CB564B54-608C-4FC0-8733-25B5C7B89645}" srcOrd="2" destOrd="0" presId="urn:microsoft.com/office/officeart/2005/8/layout/cycle2"/>
    <dgm:cxn modelId="{0A9EC138-A22F-440B-8547-6EE37FD0C691}" type="presParOf" srcId="{BEEF0BAB-34BF-4265-884A-CE3CDB11902A}" destId="{7BD19D53-A6A5-448E-AAA8-6AA41FC3458E}" srcOrd="3" destOrd="0" presId="urn:microsoft.com/office/officeart/2005/8/layout/cycle2"/>
    <dgm:cxn modelId="{4539D519-0D4C-4676-A3EF-FCCF972A23CD}" type="presParOf" srcId="{7BD19D53-A6A5-448E-AAA8-6AA41FC3458E}" destId="{44D4C408-DFAF-4F9C-9573-B66A15468865}" srcOrd="0" destOrd="0" presId="urn:microsoft.com/office/officeart/2005/8/layout/cycle2"/>
    <dgm:cxn modelId="{6AE0B602-A381-4579-8908-47363749D56B}" type="presParOf" srcId="{BEEF0BAB-34BF-4265-884A-CE3CDB11902A}" destId="{AD85FAEF-572F-4F4C-B9C4-1871B9C7659A}" srcOrd="4" destOrd="0" presId="urn:microsoft.com/office/officeart/2005/8/layout/cycle2"/>
    <dgm:cxn modelId="{4E290CF4-A4A6-4B33-9C91-E482D0B478F5}" type="presParOf" srcId="{BEEF0BAB-34BF-4265-884A-CE3CDB11902A}" destId="{1517C69F-165E-4B1A-B871-330B51824C61}" srcOrd="5" destOrd="0" presId="urn:microsoft.com/office/officeart/2005/8/layout/cycle2"/>
    <dgm:cxn modelId="{EDF4FDE0-3B54-4356-8ABC-8DFD722332D5}" type="presParOf" srcId="{1517C69F-165E-4B1A-B871-330B51824C61}" destId="{3B5A8D06-6945-43AC-A9D6-F46AD53CE3C8}" srcOrd="0" destOrd="0" presId="urn:microsoft.com/office/officeart/2005/8/layout/cycle2"/>
    <dgm:cxn modelId="{80758FBC-2B71-4C5E-8AB4-D3445298BD7F}" type="presParOf" srcId="{BEEF0BAB-34BF-4265-884A-CE3CDB11902A}" destId="{B0A71D66-6C15-45E6-80DB-5AA1FD0A42E8}" srcOrd="6" destOrd="0" presId="urn:microsoft.com/office/officeart/2005/8/layout/cycle2"/>
    <dgm:cxn modelId="{795B4EB5-82F5-40BE-A328-1A7FF364703B}" type="presParOf" srcId="{BEEF0BAB-34BF-4265-884A-CE3CDB11902A}" destId="{4FEA8232-0DFD-4020-929A-EE1411C741A0}" srcOrd="7" destOrd="0" presId="urn:microsoft.com/office/officeart/2005/8/layout/cycle2"/>
    <dgm:cxn modelId="{607EE00D-F960-4DC2-8C38-7428A430B9A2}" type="presParOf" srcId="{4FEA8232-0DFD-4020-929A-EE1411C741A0}" destId="{48CF43EA-81CB-42FE-A0AD-06558E3CE93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615318-E89E-4ABF-BA5E-83DB3AEBD753}" type="doc">
      <dgm:prSet loTypeId="urn:microsoft.com/office/officeart/2005/8/layout/radial1" loCatId="relationship" qsTypeId="urn:microsoft.com/office/officeart/2005/8/quickstyle/simple1" qsCatId="simple" csTypeId="urn:microsoft.com/office/officeart/2005/8/colors/accent1_3" csCatId="accent1" phldr="1"/>
      <dgm:spPr/>
      <dgm:t>
        <a:bodyPr/>
        <a:lstStyle/>
        <a:p>
          <a:endParaRPr lang="en-AU"/>
        </a:p>
      </dgm:t>
    </dgm:pt>
    <dgm:pt modelId="{F0582A32-2072-462F-9467-303DD11959EC}">
      <dgm:prSet phldrT="[Text]"/>
      <dgm:spPr>
        <a:solidFill>
          <a:srgbClr val="63BFB5"/>
        </a:solidFill>
      </dgm:spPr>
      <dgm:t>
        <a:bodyPr/>
        <a:lstStyle/>
        <a:p>
          <a:r>
            <a:rPr lang="en-AU" dirty="0"/>
            <a:t>SELF</a:t>
          </a:r>
        </a:p>
      </dgm:t>
    </dgm:pt>
    <dgm:pt modelId="{CF979994-847A-4CEC-8CEB-5FC297CCD954}" type="parTrans" cxnId="{22AA2C19-421B-4F98-92AC-8938CA745052}">
      <dgm:prSet/>
      <dgm:spPr/>
      <dgm:t>
        <a:bodyPr/>
        <a:lstStyle/>
        <a:p>
          <a:endParaRPr lang="en-AU"/>
        </a:p>
      </dgm:t>
    </dgm:pt>
    <dgm:pt modelId="{4ED495EA-E6EA-4F5F-9BD4-3EAE999AB32D}" type="sibTrans" cxnId="{22AA2C19-421B-4F98-92AC-8938CA745052}">
      <dgm:prSet/>
      <dgm:spPr/>
      <dgm:t>
        <a:bodyPr/>
        <a:lstStyle/>
        <a:p>
          <a:endParaRPr lang="en-AU"/>
        </a:p>
      </dgm:t>
    </dgm:pt>
    <dgm:pt modelId="{41AC7CDC-D016-43A4-9B76-3E5A481F1085}">
      <dgm:prSet phldrT="[Text]" custT="1"/>
      <dgm:spPr/>
      <dgm:t>
        <a:bodyPr rIns="0"/>
        <a:lstStyle/>
        <a:p>
          <a:r>
            <a:rPr lang="en-AU" sz="1600" dirty="0"/>
            <a:t>Professional</a:t>
          </a:r>
        </a:p>
      </dgm:t>
    </dgm:pt>
    <dgm:pt modelId="{B4242923-9C44-4F0C-8F10-C735EE4F5984}" type="parTrans" cxnId="{16A8420C-F512-4901-B04D-945DB6EADB3A}">
      <dgm:prSet/>
      <dgm:spPr>
        <a:ln>
          <a:solidFill>
            <a:srgbClr val="63BFB5"/>
          </a:solidFill>
        </a:ln>
      </dgm:spPr>
      <dgm:t>
        <a:bodyPr/>
        <a:lstStyle/>
        <a:p>
          <a:endParaRPr lang="en-AU" dirty="0"/>
        </a:p>
      </dgm:t>
    </dgm:pt>
    <dgm:pt modelId="{EC81C432-52AF-4C7E-B5CB-AD06E0DA2FAC}" type="sibTrans" cxnId="{16A8420C-F512-4901-B04D-945DB6EADB3A}">
      <dgm:prSet/>
      <dgm:spPr/>
      <dgm:t>
        <a:bodyPr/>
        <a:lstStyle/>
        <a:p>
          <a:endParaRPr lang="en-AU"/>
        </a:p>
      </dgm:t>
    </dgm:pt>
    <dgm:pt modelId="{E15F522A-9BF0-4CF2-8453-9A8B9B942773}">
      <dgm:prSet phldrT="[Text]" custT="1"/>
      <dgm:spPr/>
      <dgm:t>
        <a:bodyPr/>
        <a:lstStyle/>
        <a:p>
          <a:r>
            <a:rPr lang="en-AU" sz="1600" dirty="0"/>
            <a:t>Family</a:t>
          </a:r>
        </a:p>
      </dgm:t>
    </dgm:pt>
    <dgm:pt modelId="{88073E33-7563-4D06-92B0-93D39D86CAA1}" type="parTrans" cxnId="{6BF140DC-8DDA-4F4C-8945-6F1A4A63569F}">
      <dgm:prSet/>
      <dgm:spPr>
        <a:ln>
          <a:solidFill>
            <a:srgbClr val="63BFB5"/>
          </a:solidFill>
        </a:ln>
      </dgm:spPr>
      <dgm:t>
        <a:bodyPr/>
        <a:lstStyle/>
        <a:p>
          <a:endParaRPr lang="en-AU" dirty="0"/>
        </a:p>
      </dgm:t>
    </dgm:pt>
    <dgm:pt modelId="{3F6968A1-3AC6-498C-91B8-A5DB1226CBB7}" type="sibTrans" cxnId="{6BF140DC-8DDA-4F4C-8945-6F1A4A63569F}">
      <dgm:prSet/>
      <dgm:spPr/>
      <dgm:t>
        <a:bodyPr/>
        <a:lstStyle/>
        <a:p>
          <a:endParaRPr lang="en-AU"/>
        </a:p>
      </dgm:t>
    </dgm:pt>
    <dgm:pt modelId="{1BB6BF04-AA31-484A-8325-B7A71058A90C}">
      <dgm:prSet phldrT="[Text]" custT="1"/>
      <dgm:spPr/>
      <dgm:t>
        <a:bodyPr/>
        <a:lstStyle/>
        <a:p>
          <a:r>
            <a:rPr lang="en-AU" sz="1600" dirty="0"/>
            <a:t>Manager</a:t>
          </a:r>
        </a:p>
      </dgm:t>
    </dgm:pt>
    <dgm:pt modelId="{D3B6A314-EE6B-4989-992C-5DFA20010CC4}" type="parTrans" cxnId="{D359F23F-B046-460E-B965-DDF33D05EED6}">
      <dgm:prSet/>
      <dgm:spPr>
        <a:ln>
          <a:solidFill>
            <a:srgbClr val="63BFB5"/>
          </a:solidFill>
        </a:ln>
      </dgm:spPr>
      <dgm:t>
        <a:bodyPr/>
        <a:lstStyle/>
        <a:p>
          <a:endParaRPr lang="en-AU" dirty="0"/>
        </a:p>
      </dgm:t>
    </dgm:pt>
    <dgm:pt modelId="{99645774-93BE-422C-9CB4-B6CA39CCB420}" type="sibTrans" cxnId="{D359F23F-B046-460E-B965-DDF33D05EED6}">
      <dgm:prSet/>
      <dgm:spPr/>
      <dgm:t>
        <a:bodyPr/>
        <a:lstStyle/>
        <a:p>
          <a:endParaRPr lang="en-AU"/>
        </a:p>
      </dgm:t>
    </dgm:pt>
    <dgm:pt modelId="{56AB1D85-0509-4B52-AAE8-3BF10C0B01DC}">
      <dgm:prSet phldrT="[Text]" custT="1"/>
      <dgm:spPr/>
      <dgm:t>
        <a:bodyPr/>
        <a:lstStyle/>
        <a:p>
          <a:r>
            <a:rPr lang="en-AU" sz="1600" dirty="0"/>
            <a:t>Community</a:t>
          </a:r>
        </a:p>
      </dgm:t>
    </dgm:pt>
    <dgm:pt modelId="{26D70477-1DD4-49EB-B6EF-7E0C9D70177A}" type="parTrans" cxnId="{C1805509-8521-4566-AEB3-6D3D317292C9}">
      <dgm:prSet/>
      <dgm:spPr>
        <a:ln>
          <a:solidFill>
            <a:srgbClr val="63BFB5"/>
          </a:solidFill>
        </a:ln>
      </dgm:spPr>
      <dgm:t>
        <a:bodyPr/>
        <a:lstStyle/>
        <a:p>
          <a:endParaRPr lang="en-AU" dirty="0"/>
        </a:p>
      </dgm:t>
    </dgm:pt>
    <dgm:pt modelId="{9A77B2AE-EC76-4412-9CD2-FA4D471839C0}" type="sibTrans" cxnId="{C1805509-8521-4566-AEB3-6D3D317292C9}">
      <dgm:prSet/>
      <dgm:spPr/>
      <dgm:t>
        <a:bodyPr/>
        <a:lstStyle/>
        <a:p>
          <a:endParaRPr lang="en-AU"/>
        </a:p>
      </dgm:t>
    </dgm:pt>
    <dgm:pt modelId="{BE7B4FBB-0317-411C-94EC-E6E8C44B40A4}">
      <dgm:prSet custT="1"/>
      <dgm:spPr/>
      <dgm:t>
        <a:bodyPr/>
        <a:lstStyle/>
        <a:p>
          <a:r>
            <a:rPr lang="en-AU" sz="1600" dirty="0"/>
            <a:t>Work peer</a:t>
          </a:r>
        </a:p>
      </dgm:t>
    </dgm:pt>
    <dgm:pt modelId="{6A1EEB12-602F-4B4B-9A2B-2032EBC173B2}" type="parTrans" cxnId="{00504670-26F2-40D5-A862-583A831F98F3}">
      <dgm:prSet/>
      <dgm:spPr>
        <a:ln>
          <a:solidFill>
            <a:srgbClr val="63BFB5"/>
          </a:solidFill>
        </a:ln>
      </dgm:spPr>
      <dgm:t>
        <a:bodyPr/>
        <a:lstStyle/>
        <a:p>
          <a:endParaRPr lang="en-AU" dirty="0"/>
        </a:p>
      </dgm:t>
    </dgm:pt>
    <dgm:pt modelId="{091D1D0E-487D-4D5C-80DE-F46F09877064}" type="sibTrans" cxnId="{00504670-26F2-40D5-A862-583A831F98F3}">
      <dgm:prSet/>
      <dgm:spPr/>
      <dgm:t>
        <a:bodyPr/>
        <a:lstStyle/>
        <a:p>
          <a:endParaRPr lang="en-AU"/>
        </a:p>
      </dgm:t>
    </dgm:pt>
    <dgm:pt modelId="{B8E4AB3A-3234-4D9D-A7A9-EEFB7BA0D405}">
      <dgm:prSet custT="1"/>
      <dgm:spPr/>
      <dgm:t>
        <a:bodyPr/>
        <a:lstStyle/>
        <a:p>
          <a:r>
            <a:rPr lang="en-AU" sz="1600" dirty="0"/>
            <a:t>Friends</a:t>
          </a:r>
        </a:p>
      </dgm:t>
    </dgm:pt>
    <dgm:pt modelId="{9C7D7CD7-167F-4387-A1BA-C1B41E5C7FCE}" type="parTrans" cxnId="{4F237C7C-A1FE-4311-9D76-D3EAC6CF4BAC}">
      <dgm:prSet/>
      <dgm:spPr>
        <a:ln>
          <a:solidFill>
            <a:srgbClr val="63BFB5"/>
          </a:solidFill>
        </a:ln>
      </dgm:spPr>
      <dgm:t>
        <a:bodyPr/>
        <a:lstStyle/>
        <a:p>
          <a:endParaRPr lang="en-AU" dirty="0"/>
        </a:p>
      </dgm:t>
    </dgm:pt>
    <dgm:pt modelId="{EEF50F70-341B-45C1-842F-43DBB53FC7BC}" type="sibTrans" cxnId="{4F237C7C-A1FE-4311-9D76-D3EAC6CF4BAC}">
      <dgm:prSet/>
      <dgm:spPr/>
      <dgm:t>
        <a:bodyPr/>
        <a:lstStyle/>
        <a:p>
          <a:endParaRPr lang="en-AU"/>
        </a:p>
      </dgm:t>
    </dgm:pt>
    <dgm:pt modelId="{ABF661EF-CBF9-48FF-A235-CFA1A57B8A3A}" type="pres">
      <dgm:prSet presAssocID="{02615318-E89E-4ABF-BA5E-83DB3AEBD753}" presName="cycle" presStyleCnt="0">
        <dgm:presLayoutVars>
          <dgm:chMax val="1"/>
          <dgm:dir/>
          <dgm:animLvl val="ctr"/>
          <dgm:resizeHandles val="exact"/>
        </dgm:presLayoutVars>
      </dgm:prSet>
      <dgm:spPr/>
    </dgm:pt>
    <dgm:pt modelId="{28CA3E10-FC21-43C6-B984-9F0B74AC2BF8}" type="pres">
      <dgm:prSet presAssocID="{F0582A32-2072-462F-9467-303DD11959EC}" presName="centerShape" presStyleLbl="node0" presStyleIdx="0" presStyleCnt="1"/>
      <dgm:spPr/>
    </dgm:pt>
    <dgm:pt modelId="{A33A4D7C-2127-4877-AA75-13A23DD8CF9A}" type="pres">
      <dgm:prSet presAssocID="{B4242923-9C44-4F0C-8F10-C735EE4F5984}" presName="Name9" presStyleLbl="parChTrans1D2" presStyleIdx="0" presStyleCnt="6"/>
      <dgm:spPr/>
    </dgm:pt>
    <dgm:pt modelId="{0A8AC37E-5BBF-4BD1-806C-78BB4325BBBA}" type="pres">
      <dgm:prSet presAssocID="{B4242923-9C44-4F0C-8F10-C735EE4F5984}" presName="connTx" presStyleLbl="parChTrans1D2" presStyleIdx="0" presStyleCnt="6"/>
      <dgm:spPr/>
    </dgm:pt>
    <dgm:pt modelId="{8F39D0F1-B404-4647-BBF4-609E2CF3D529}" type="pres">
      <dgm:prSet presAssocID="{41AC7CDC-D016-43A4-9B76-3E5A481F1085}" presName="node" presStyleLbl="node1" presStyleIdx="0" presStyleCnt="6" custScaleX="145736" custScaleY="131764" custRadScaleRad="117932" custRadScaleInc="138776">
        <dgm:presLayoutVars>
          <dgm:bulletEnabled val="1"/>
        </dgm:presLayoutVars>
      </dgm:prSet>
      <dgm:spPr/>
    </dgm:pt>
    <dgm:pt modelId="{DBF97B56-267E-410D-865C-E3C7D12658E4}" type="pres">
      <dgm:prSet presAssocID="{6A1EEB12-602F-4B4B-9A2B-2032EBC173B2}" presName="Name9" presStyleLbl="parChTrans1D2" presStyleIdx="1" presStyleCnt="6"/>
      <dgm:spPr/>
    </dgm:pt>
    <dgm:pt modelId="{CC68B013-57FB-482F-8278-1022D4095675}" type="pres">
      <dgm:prSet presAssocID="{6A1EEB12-602F-4B4B-9A2B-2032EBC173B2}" presName="connTx" presStyleLbl="parChTrans1D2" presStyleIdx="1" presStyleCnt="6"/>
      <dgm:spPr/>
    </dgm:pt>
    <dgm:pt modelId="{FE3FBF23-1766-439A-866B-D6C6314D9F9D}" type="pres">
      <dgm:prSet presAssocID="{BE7B4FBB-0317-411C-94EC-E6E8C44B40A4}" presName="node" presStyleLbl="node1" presStyleIdx="1" presStyleCnt="6" custScaleX="122980" custScaleY="122980" custRadScaleRad="167254" custRadScaleInc="84932">
        <dgm:presLayoutVars>
          <dgm:bulletEnabled val="1"/>
        </dgm:presLayoutVars>
      </dgm:prSet>
      <dgm:spPr/>
    </dgm:pt>
    <dgm:pt modelId="{AEFF74B2-880D-4601-8074-6055B87211DA}" type="pres">
      <dgm:prSet presAssocID="{9C7D7CD7-167F-4387-A1BA-C1B41E5C7FCE}" presName="Name9" presStyleLbl="parChTrans1D2" presStyleIdx="2" presStyleCnt="6"/>
      <dgm:spPr/>
    </dgm:pt>
    <dgm:pt modelId="{ED8A5562-FDEC-4B1B-B560-077D5B30A5C0}" type="pres">
      <dgm:prSet presAssocID="{9C7D7CD7-167F-4387-A1BA-C1B41E5C7FCE}" presName="connTx" presStyleLbl="parChTrans1D2" presStyleIdx="2" presStyleCnt="6"/>
      <dgm:spPr/>
    </dgm:pt>
    <dgm:pt modelId="{EAA3D68D-1CDC-4ABE-B732-BC807444B14F}" type="pres">
      <dgm:prSet presAssocID="{B8E4AB3A-3234-4D9D-A7A9-EEFB7BA0D405}" presName="node" presStyleLbl="node1" presStyleIdx="2" presStyleCnt="6" custScaleX="122980" custScaleY="122980" custRadScaleRad="116965" custRadScaleInc="41540">
        <dgm:presLayoutVars>
          <dgm:bulletEnabled val="1"/>
        </dgm:presLayoutVars>
      </dgm:prSet>
      <dgm:spPr/>
    </dgm:pt>
    <dgm:pt modelId="{284F2B84-1640-41D7-AB14-45839580380C}" type="pres">
      <dgm:prSet presAssocID="{88073E33-7563-4D06-92B0-93D39D86CAA1}" presName="Name9" presStyleLbl="parChTrans1D2" presStyleIdx="3" presStyleCnt="6"/>
      <dgm:spPr/>
    </dgm:pt>
    <dgm:pt modelId="{0789AA95-19CF-45B3-B8B1-A936B5DAC7CC}" type="pres">
      <dgm:prSet presAssocID="{88073E33-7563-4D06-92B0-93D39D86CAA1}" presName="connTx" presStyleLbl="parChTrans1D2" presStyleIdx="3" presStyleCnt="6"/>
      <dgm:spPr/>
    </dgm:pt>
    <dgm:pt modelId="{3886ADA6-E553-49A1-BC7E-4C81CA5DBA86}" type="pres">
      <dgm:prSet presAssocID="{E15F522A-9BF0-4CF2-8453-9A8B9B942773}" presName="node" presStyleLbl="node1" presStyleIdx="3" presStyleCnt="6" custScaleX="122980" custScaleY="122980" custRadScaleRad="102466" custRadScaleInc="131966">
        <dgm:presLayoutVars>
          <dgm:bulletEnabled val="1"/>
        </dgm:presLayoutVars>
      </dgm:prSet>
      <dgm:spPr/>
    </dgm:pt>
    <dgm:pt modelId="{96E8EE2B-8F85-4D44-A5A7-B47A82BE59F0}" type="pres">
      <dgm:prSet presAssocID="{D3B6A314-EE6B-4989-992C-5DFA20010CC4}" presName="Name9" presStyleLbl="parChTrans1D2" presStyleIdx="4" presStyleCnt="6"/>
      <dgm:spPr/>
    </dgm:pt>
    <dgm:pt modelId="{9FC79F1D-E8AB-4203-8B9D-32873E605555}" type="pres">
      <dgm:prSet presAssocID="{D3B6A314-EE6B-4989-992C-5DFA20010CC4}" presName="connTx" presStyleLbl="parChTrans1D2" presStyleIdx="4" presStyleCnt="6"/>
      <dgm:spPr/>
    </dgm:pt>
    <dgm:pt modelId="{1D14E89A-3B13-48A0-B8E7-E05B5F8D8409}" type="pres">
      <dgm:prSet presAssocID="{1BB6BF04-AA31-484A-8325-B7A71058A90C}" presName="node" presStyleLbl="node1" presStyleIdx="4" presStyleCnt="6" custScaleX="108339" custScaleY="108339" custRadScaleRad="145295" custRadScaleInc="100393">
        <dgm:presLayoutVars>
          <dgm:bulletEnabled val="1"/>
        </dgm:presLayoutVars>
      </dgm:prSet>
      <dgm:spPr/>
    </dgm:pt>
    <dgm:pt modelId="{19F5E7F2-1C75-4B45-B81C-98E3A41ED375}" type="pres">
      <dgm:prSet presAssocID="{26D70477-1DD4-49EB-B6EF-7E0C9D70177A}" presName="Name9" presStyleLbl="parChTrans1D2" presStyleIdx="5" presStyleCnt="6"/>
      <dgm:spPr/>
    </dgm:pt>
    <dgm:pt modelId="{74C7CEE0-10E8-453D-B573-B09A3584D14A}" type="pres">
      <dgm:prSet presAssocID="{26D70477-1DD4-49EB-B6EF-7E0C9D70177A}" presName="connTx" presStyleLbl="parChTrans1D2" presStyleIdx="5" presStyleCnt="6"/>
      <dgm:spPr/>
    </dgm:pt>
    <dgm:pt modelId="{1B7A2C83-ABE1-4A35-8584-79F3A6633C99}" type="pres">
      <dgm:prSet presAssocID="{56AB1D85-0509-4B52-AAE8-3BF10C0B01DC}" presName="node" presStyleLbl="node1" presStyleIdx="5" presStyleCnt="6" custScaleX="140830" custScaleY="122980" custRadScaleRad="116447" custRadScaleInc="58497">
        <dgm:presLayoutVars>
          <dgm:bulletEnabled val="1"/>
        </dgm:presLayoutVars>
      </dgm:prSet>
      <dgm:spPr/>
    </dgm:pt>
  </dgm:ptLst>
  <dgm:cxnLst>
    <dgm:cxn modelId="{C1805509-8521-4566-AEB3-6D3D317292C9}" srcId="{F0582A32-2072-462F-9467-303DD11959EC}" destId="{56AB1D85-0509-4B52-AAE8-3BF10C0B01DC}" srcOrd="5" destOrd="0" parTransId="{26D70477-1DD4-49EB-B6EF-7E0C9D70177A}" sibTransId="{9A77B2AE-EC76-4412-9CD2-FA4D471839C0}"/>
    <dgm:cxn modelId="{16A8420C-F512-4901-B04D-945DB6EADB3A}" srcId="{F0582A32-2072-462F-9467-303DD11959EC}" destId="{41AC7CDC-D016-43A4-9B76-3E5A481F1085}" srcOrd="0" destOrd="0" parTransId="{B4242923-9C44-4F0C-8F10-C735EE4F5984}" sibTransId="{EC81C432-52AF-4C7E-B5CB-AD06E0DA2FAC}"/>
    <dgm:cxn modelId="{AF6F680C-5AAA-4271-875C-3C44706D9F90}" type="presOf" srcId="{F0582A32-2072-462F-9467-303DD11959EC}" destId="{28CA3E10-FC21-43C6-B984-9F0B74AC2BF8}" srcOrd="0" destOrd="0" presId="urn:microsoft.com/office/officeart/2005/8/layout/radial1"/>
    <dgm:cxn modelId="{04DF1C12-D355-4643-9903-02F0AFDABD45}" type="presOf" srcId="{D3B6A314-EE6B-4989-992C-5DFA20010CC4}" destId="{96E8EE2B-8F85-4D44-A5A7-B47A82BE59F0}" srcOrd="0" destOrd="0" presId="urn:microsoft.com/office/officeart/2005/8/layout/radial1"/>
    <dgm:cxn modelId="{EAA07B13-E667-4357-8139-9B75FA31681B}" type="presOf" srcId="{88073E33-7563-4D06-92B0-93D39D86CAA1}" destId="{284F2B84-1640-41D7-AB14-45839580380C}" srcOrd="0" destOrd="0" presId="urn:microsoft.com/office/officeart/2005/8/layout/radial1"/>
    <dgm:cxn modelId="{7FEB2C16-D205-4672-AF69-FE1C29958C5E}" type="presOf" srcId="{26D70477-1DD4-49EB-B6EF-7E0C9D70177A}" destId="{74C7CEE0-10E8-453D-B573-B09A3584D14A}" srcOrd="1" destOrd="0" presId="urn:microsoft.com/office/officeart/2005/8/layout/radial1"/>
    <dgm:cxn modelId="{22AA2C19-421B-4F98-92AC-8938CA745052}" srcId="{02615318-E89E-4ABF-BA5E-83DB3AEBD753}" destId="{F0582A32-2072-462F-9467-303DD11959EC}" srcOrd="0" destOrd="0" parTransId="{CF979994-847A-4CEC-8CEB-5FC297CCD954}" sibTransId="{4ED495EA-E6EA-4F5F-9BD4-3EAE999AB32D}"/>
    <dgm:cxn modelId="{A289BB39-4F9F-4292-A9DA-F8C806A3078F}" type="presOf" srcId="{6A1EEB12-602F-4B4B-9A2B-2032EBC173B2}" destId="{DBF97B56-267E-410D-865C-E3C7D12658E4}" srcOrd="0" destOrd="0" presId="urn:microsoft.com/office/officeart/2005/8/layout/radial1"/>
    <dgm:cxn modelId="{D359F23F-B046-460E-B965-DDF33D05EED6}" srcId="{F0582A32-2072-462F-9467-303DD11959EC}" destId="{1BB6BF04-AA31-484A-8325-B7A71058A90C}" srcOrd="4" destOrd="0" parTransId="{D3B6A314-EE6B-4989-992C-5DFA20010CC4}" sibTransId="{99645774-93BE-422C-9CB4-B6CA39CCB420}"/>
    <dgm:cxn modelId="{AD80DF60-0B48-42B0-9A26-3B9F95526FBF}" type="presOf" srcId="{56AB1D85-0509-4B52-AAE8-3BF10C0B01DC}" destId="{1B7A2C83-ABE1-4A35-8584-79F3A6633C99}" srcOrd="0" destOrd="0" presId="urn:microsoft.com/office/officeart/2005/8/layout/radial1"/>
    <dgm:cxn modelId="{0A158941-788C-453A-8025-12406CC3AECB}" type="presOf" srcId="{26D70477-1DD4-49EB-B6EF-7E0C9D70177A}" destId="{19F5E7F2-1C75-4B45-B81C-98E3A41ED375}" srcOrd="0" destOrd="0" presId="urn:microsoft.com/office/officeart/2005/8/layout/radial1"/>
    <dgm:cxn modelId="{A58FFD6F-2748-4AE1-8DF2-0ED61F243DA9}" type="presOf" srcId="{88073E33-7563-4D06-92B0-93D39D86CAA1}" destId="{0789AA95-19CF-45B3-B8B1-A936B5DAC7CC}" srcOrd="1" destOrd="0" presId="urn:microsoft.com/office/officeart/2005/8/layout/radial1"/>
    <dgm:cxn modelId="{00504670-26F2-40D5-A862-583A831F98F3}" srcId="{F0582A32-2072-462F-9467-303DD11959EC}" destId="{BE7B4FBB-0317-411C-94EC-E6E8C44B40A4}" srcOrd="1" destOrd="0" parTransId="{6A1EEB12-602F-4B4B-9A2B-2032EBC173B2}" sibTransId="{091D1D0E-487D-4D5C-80DE-F46F09877064}"/>
    <dgm:cxn modelId="{4F237C7C-A1FE-4311-9D76-D3EAC6CF4BAC}" srcId="{F0582A32-2072-462F-9467-303DD11959EC}" destId="{B8E4AB3A-3234-4D9D-A7A9-EEFB7BA0D405}" srcOrd="2" destOrd="0" parTransId="{9C7D7CD7-167F-4387-A1BA-C1B41E5C7FCE}" sibTransId="{EEF50F70-341B-45C1-842F-43DBB53FC7BC}"/>
    <dgm:cxn modelId="{DFC98F9B-D3E0-4F23-BA5F-4D189C2CEB86}" type="presOf" srcId="{41AC7CDC-D016-43A4-9B76-3E5A481F1085}" destId="{8F39D0F1-B404-4647-BBF4-609E2CF3D529}" srcOrd="0" destOrd="0" presId="urn:microsoft.com/office/officeart/2005/8/layout/radial1"/>
    <dgm:cxn modelId="{F01D799C-96F9-4EB2-A9F6-4BE734FFCA52}" type="presOf" srcId="{E15F522A-9BF0-4CF2-8453-9A8B9B942773}" destId="{3886ADA6-E553-49A1-BC7E-4C81CA5DBA86}" srcOrd="0" destOrd="0" presId="urn:microsoft.com/office/officeart/2005/8/layout/radial1"/>
    <dgm:cxn modelId="{5C6CCFA7-8265-4118-A1DA-609686CB2EBF}" type="presOf" srcId="{9C7D7CD7-167F-4387-A1BA-C1B41E5C7FCE}" destId="{ED8A5562-FDEC-4B1B-B560-077D5B30A5C0}" srcOrd="1" destOrd="0" presId="urn:microsoft.com/office/officeart/2005/8/layout/radial1"/>
    <dgm:cxn modelId="{C74391AE-DC69-482F-9C84-A94C61128287}" type="presOf" srcId="{02615318-E89E-4ABF-BA5E-83DB3AEBD753}" destId="{ABF661EF-CBF9-48FF-A235-CFA1A57B8A3A}" srcOrd="0" destOrd="0" presId="urn:microsoft.com/office/officeart/2005/8/layout/radial1"/>
    <dgm:cxn modelId="{329F2FC8-2C3B-4965-BB49-E008EF89597B}" type="presOf" srcId="{B4242923-9C44-4F0C-8F10-C735EE4F5984}" destId="{0A8AC37E-5BBF-4BD1-806C-78BB4325BBBA}" srcOrd="1" destOrd="0" presId="urn:microsoft.com/office/officeart/2005/8/layout/radial1"/>
    <dgm:cxn modelId="{6BF140DC-8DDA-4F4C-8945-6F1A4A63569F}" srcId="{F0582A32-2072-462F-9467-303DD11959EC}" destId="{E15F522A-9BF0-4CF2-8453-9A8B9B942773}" srcOrd="3" destOrd="0" parTransId="{88073E33-7563-4D06-92B0-93D39D86CAA1}" sibTransId="{3F6968A1-3AC6-498C-91B8-A5DB1226CBB7}"/>
    <dgm:cxn modelId="{B2C53DE0-5DD2-4B83-9755-0BEC4361729F}" type="presOf" srcId="{1BB6BF04-AA31-484A-8325-B7A71058A90C}" destId="{1D14E89A-3B13-48A0-B8E7-E05B5F8D8409}" srcOrd="0" destOrd="0" presId="urn:microsoft.com/office/officeart/2005/8/layout/radial1"/>
    <dgm:cxn modelId="{E473CFE7-5F81-49D5-8CC5-67FC919870DB}" type="presOf" srcId="{B4242923-9C44-4F0C-8F10-C735EE4F5984}" destId="{A33A4D7C-2127-4877-AA75-13A23DD8CF9A}" srcOrd="0" destOrd="0" presId="urn:microsoft.com/office/officeart/2005/8/layout/radial1"/>
    <dgm:cxn modelId="{CE7287EA-A26F-4213-A9A7-A984DFC0FA90}" type="presOf" srcId="{BE7B4FBB-0317-411C-94EC-E6E8C44B40A4}" destId="{FE3FBF23-1766-439A-866B-D6C6314D9F9D}" srcOrd="0" destOrd="0" presId="urn:microsoft.com/office/officeart/2005/8/layout/radial1"/>
    <dgm:cxn modelId="{981E38F0-7518-4365-A4E2-6F11AE702EAC}" type="presOf" srcId="{D3B6A314-EE6B-4989-992C-5DFA20010CC4}" destId="{9FC79F1D-E8AB-4203-8B9D-32873E605555}" srcOrd="1" destOrd="0" presId="urn:microsoft.com/office/officeart/2005/8/layout/radial1"/>
    <dgm:cxn modelId="{F82857F3-46DA-4F09-A900-D1B6B8D5F3EE}" type="presOf" srcId="{6A1EEB12-602F-4B4B-9A2B-2032EBC173B2}" destId="{CC68B013-57FB-482F-8278-1022D4095675}" srcOrd="1" destOrd="0" presId="urn:microsoft.com/office/officeart/2005/8/layout/radial1"/>
    <dgm:cxn modelId="{FDF99AFA-E212-4CE5-9B8A-CDAED0F032A5}" type="presOf" srcId="{B8E4AB3A-3234-4D9D-A7A9-EEFB7BA0D405}" destId="{EAA3D68D-1CDC-4ABE-B732-BC807444B14F}" srcOrd="0" destOrd="0" presId="urn:microsoft.com/office/officeart/2005/8/layout/radial1"/>
    <dgm:cxn modelId="{CF943DFF-E27F-4A56-84CF-68129FE4A550}" type="presOf" srcId="{9C7D7CD7-167F-4387-A1BA-C1B41E5C7FCE}" destId="{AEFF74B2-880D-4601-8074-6055B87211DA}" srcOrd="0" destOrd="0" presId="urn:microsoft.com/office/officeart/2005/8/layout/radial1"/>
    <dgm:cxn modelId="{636E62E9-346B-4757-B76C-D391357A08C2}" type="presParOf" srcId="{ABF661EF-CBF9-48FF-A235-CFA1A57B8A3A}" destId="{28CA3E10-FC21-43C6-B984-9F0B74AC2BF8}" srcOrd="0" destOrd="0" presId="urn:microsoft.com/office/officeart/2005/8/layout/radial1"/>
    <dgm:cxn modelId="{8CE508EA-082C-4613-9B04-1B6F69B8E276}" type="presParOf" srcId="{ABF661EF-CBF9-48FF-A235-CFA1A57B8A3A}" destId="{A33A4D7C-2127-4877-AA75-13A23DD8CF9A}" srcOrd="1" destOrd="0" presId="urn:microsoft.com/office/officeart/2005/8/layout/radial1"/>
    <dgm:cxn modelId="{04A0A7D6-AE36-4C47-B644-D5540F1CB15F}" type="presParOf" srcId="{A33A4D7C-2127-4877-AA75-13A23DD8CF9A}" destId="{0A8AC37E-5BBF-4BD1-806C-78BB4325BBBA}" srcOrd="0" destOrd="0" presId="urn:microsoft.com/office/officeart/2005/8/layout/radial1"/>
    <dgm:cxn modelId="{148FBBF4-41BD-40FD-8949-103C3922C82C}" type="presParOf" srcId="{ABF661EF-CBF9-48FF-A235-CFA1A57B8A3A}" destId="{8F39D0F1-B404-4647-BBF4-609E2CF3D529}" srcOrd="2" destOrd="0" presId="urn:microsoft.com/office/officeart/2005/8/layout/radial1"/>
    <dgm:cxn modelId="{157FE661-8E05-4BFE-B840-E81C8092F144}" type="presParOf" srcId="{ABF661EF-CBF9-48FF-A235-CFA1A57B8A3A}" destId="{DBF97B56-267E-410D-865C-E3C7D12658E4}" srcOrd="3" destOrd="0" presId="urn:microsoft.com/office/officeart/2005/8/layout/radial1"/>
    <dgm:cxn modelId="{B0AB994E-5BBD-4AA7-842A-470FBB5EF96C}" type="presParOf" srcId="{DBF97B56-267E-410D-865C-E3C7D12658E4}" destId="{CC68B013-57FB-482F-8278-1022D4095675}" srcOrd="0" destOrd="0" presId="urn:microsoft.com/office/officeart/2005/8/layout/radial1"/>
    <dgm:cxn modelId="{D27E6391-EA93-4E2E-9F2E-5CC024E92A48}" type="presParOf" srcId="{ABF661EF-CBF9-48FF-A235-CFA1A57B8A3A}" destId="{FE3FBF23-1766-439A-866B-D6C6314D9F9D}" srcOrd="4" destOrd="0" presId="urn:microsoft.com/office/officeart/2005/8/layout/radial1"/>
    <dgm:cxn modelId="{A4D4E86E-270C-4C75-B847-51E411836B24}" type="presParOf" srcId="{ABF661EF-CBF9-48FF-A235-CFA1A57B8A3A}" destId="{AEFF74B2-880D-4601-8074-6055B87211DA}" srcOrd="5" destOrd="0" presId="urn:microsoft.com/office/officeart/2005/8/layout/radial1"/>
    <dgm:cxn modelId="{B18825A6-75E2-4BF9-B7ED-BC08498D4214}" type="presParOf" srcId="{AEFF74B2-880D-4601-8074-6055B87211DA}" destId="{ED8A5562-FDEC-4B1B-B560-077D5B30A5C0}" srcOrd="0" destOrd="0" presId="urn:microsoft.com/office/officeart/2005/8/layout/radial1"/>
    <dgm:cxn modelId="{687E7DFB-F2A8-45FB-AAEB-155BCFCC9C31}" type="presParOf" srcId="{ABF661EF-CBF9-48FF-A235-CFA1A57B8A3A}" destId="{EAA3D68D-1CDC-4ABE-B732-BC807444B14F}" srcOrd="6" destOrd="0" presId="urn:microsoft.com/office/officeart/2005/8/layout/radial1"/>
    <dgm:cxn modelId="{203011C0-C384-4090-8773-2CD94DCF5D17}" type="presParOf" srcId="{ABF661EF-CBF9-48FF-A235-CFA1A57B8A3A}" destId="{284F2B84-1640-41D7-AB14-45839580380C}" srcOrd="7" destOrd="0" presId="urn:microsoft.com/office/officeart/2005/8/layout/radial1"/>
    <dgm:cxn modelId="{22D86F86-471F-4EFF-8E5A-8D7706B2200D}" type="presParOf" srcId="{284F2B84-1640-41D7-AB14-45839580380C}" destId="{0789AA95-19CF-45B3-B8B1-A936B5DAC7CC}" srcOrd="0" destOrd="0" presId="urn:microsoft.com/office/officeart/2005/8/layout/radial1"/>
    <dgm:cxn modelId="{C3346686-C6A2-458B-8829-ECD8A8A3DC32}" type="presParOf" srcId="{ABF661EF-CBF9-48FF-A235-CFA1A57B8A3A}" destId="{3886ADA6-E553-49A1-BC7E-4C81CA5DBA86}" srcOrd="8" destOrd="0" presId="urn:microsoft.com/office/officeart/2005/8/layout/radial1"/>
    <dgm:cxn modelId="{B6DAF876-75D2-4FFF-9DBB-3C25004D3FCE}" type="presParOf" srcId="{ABF661EF-CBF9-48FF-A235-CFA1A57B8A3A}" destId="{96E8EE2B-8F85-4D44-A5A7-B47A82BE59F0}" srcOrd="9" destOrd="0" presId="urn:microsoft.com/office/officeart/2005/8/layout/radial1"/>
    <dgm:cxn modelId="{16253523-FCA0-4802-9980-046723DC65CA}" type="presParOf" srcId="{96E8EE2B-8F85-4D44-A5A7-B47A82BE59F0}" destId="{9FC79F1D-E8AB-4203-8B9D-32873E605555}" srcOrd="0" destOrd="0" presId="urn:microsoft.com/office/officeart/2005/8/layout/radial1"/>
    <dgm:cxn modelId="{92406A85-AC35-4548-A478-3D582CA17915}" type="presParOf" srcId="{ABF661EF-CBF9-48FF-A235-CFA1A57B8A3A}" destId="{1D14E89A-3B13-48A0-B8E7-E05B5F8D8409}" srcOrd="10" destOrd="0" presId="urn:microsoft.com/office/officeart/2005/8/layout/radial1"/>
    <dgm:cxn modelId="{0B25FAEC-E952-4412-BDCA-75CF4D98887F}" type="presParOf" srcId="{ABF661EF-CBF9-48FF-A235-CFA1A57B8A3A}" destId="{19F5E7F2-1C75-4B45-B81C-98E3A41ED375}" srcOrd="11" destOrd="0" presId="urn:microsoft.com/office/officeart/2005/8/layout/radial1"/>
    <dgm:cxn modelId="{DB783C1F-6A3D-4945-82AE-6E472ED46D13}" type="presParOf" srcId="{19F5E7F2-1C75-4B45-B81C-98E3A41ED375}" destId="{74C7CEE0-10E8-453D-B573-B09A3584D14A}" srcOrd="0" destOrd="0" presId="urn:microsoft.com/office/officeart/2005/8/layout/radial1"/>
    <dgm:cxn modelId="{10FD4C57-607E-4559-929D-4C87361D3600}" type="presParOf" srcId="{ABF661EF-CBF9-48FF-A235-CFA1A57B8A3A}" destId="{1B7A2C83-ABE1-4A35-8584-79F3A6633C99}"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936C7D8E-B9CC-48A0-81DD-F3ADD299BC4F}" type="doc">
      <dgm:prSet loTypeId="urn:microsoft.com/office/officeart/2005/8/layout/cycle6" loCatId="cycle" qsTypeId="urn:microsoft.com/office/officeart/2005/8/quickstyle/simple1" qsCatId="simple" csTypeId="urn:microsoft.com/office/officeart/2005/8/colors/accent1_3" csCatId="accent1" phldr="1"/>
      <dgm:spPr/>
      <dgm:t>
        <a:bodyPr/>
        <a:lstStyle/>
        <a:p>
          <a:endParaRPr lang="en-AU"/>
        </a:p>
      </dgm:t>
    </dgm:pt>
    <dgm:pt modelId="{FC1FE662-6179-4502-A179-AE1477A499D8}">
      <dgm:prSet phldrT="[Text]"/>
      <dgm:spPr/>
      <dgm:t>
        <a:bodyPr/>
        <a:lstStyle/>
        <a:p>
          <a:r>
            <a:rPr lang="en-AU" b="1" dirty="0"/>
            <a:t>Anxious, tense or blue?</a:t>
          </a:r>
        </a:p>
      </dgm:t>
    </dgm:pt>
    <dgm:pt modelId="{D3D74CD5-DCDD-44B0-956E-993D433E9BE4}" type="parTrans" cxnId="{9F8208AF-F9BB-408A-B951-56C950D2D1F8}">
      <dgm:prSet/>
      <dgm:spPr/>
      <dgm:t>
        <a:bodyPr/>
        <a:lstStyle/>
        <a:p>
          <a:endParaRPr lang="en-AU"/>
        </a:p>
      </dgm:t>
    </dgm:pt>
    <dgm:pt modelId="{A1E4C6DB-314E-4A18-BEDB-53F52DD8EC60}" type="sibTrans" cxnId="{9F8208AF-F9BB-408A-B951-56C950D2D1F8}">
      <dgm:prSet/>
      <dgm:spPr/>
      <dgm:t>
        <a:bodyPr/>
        <a:lstStyle/>
        <a:p>
          <a:endParaRPr lang="en-AU"/>
        </a:p>
      </dgm:t>
    </dgm:pt>
    <dgm:pt modelId="{31B20489-CBFB-4D97-860E-60B966A6DEED}">
      <dgm:prSet phldrT="[Text]"/>
      <dgm:spPr/>
      <dgm:t>
        <a:bodyPr/>
        <a:lstStyle/>
        <a:p>
          <a:r>
            <a:rPr lang="en-AU" b="1" dirty="0"/>
            <a:t>Drinking more than usual?</a:t>
          </a:r>
        </a:p>
      </dgm:t>
    </dgm:pt>
    <dgm:pt modelId="{A512CB48-230A-428B-9F2C-C394D31BFAC0}" type="parTrans" cxnId="{E85AB155-D0C6-4D46-A22E-BF6B9594CBC5}">
      <dgm:prSet/>
      <dgm:spPr/>
      <dgm:t>
        <a:bodyPr/>
        <a:lstStyle/>
        <a:p>
          <a:endParaRPr lang="en-AU"/>
        </a:p>
      </dgm:t>
    </dgm:pt>
    <dgm:pt modelId="{7931C9EA-E6CD-4DDA-A9DE-95FDA47F3E65}" type="sibTrans" cxnId="{E85AB155-D0C6-4D46-A22E-BF6B9594CBC5}">
      <dgm:prSet/>
      <dgm:spPr/>
      <dgm:t>
        <a:bodyPr/>
        <a:lstStyle/>
        <a:p>
          <a:endParaRPr lang="en-AU"/>
        </a:p>
      </dgm:t>
    </dgm:pt>
    <dgm:pt modelId="{FA7E0BF8-F4E9-47F0-B369-9825F6B19C7D}">
      <dgm:prSet phldrT="[Text]"/>
      <dgm:spPr/>
      <dgm:t>
        <a:bodyPr/>
        <a:lstStyle/>
        <a:p>
          <a:r>
            <a:rPr lang="en-AU" b="1" dirty="0"/>
            <a:t>Using medication or drugs to help?</a:t>
          </a:r>
        </a:p>
      </dgm:t>
    </dgm:pt>
    <dgm:pt modelId="{A199E638-A075-4E49-B6EA-E05B9FD78F6F}" type="parTrans" cxnId="{2425B385-2DA2-4383-99E6-5A128CB6F332}">
      <dgm:prSet/>
      <dgm:spPr/>
      <dgm:t>
        <a:bodyPr/>
        <a:lstStyle/>
        <a:p>
          <a:endParaRPr lang="en-AU"/>
        </a:p>
      </dgm:t>
    </dgm:pt>
    <dgm:pt modelId="{166FFD01-B275-4659-84EC-51592972858E}" type="sibTrans" cxnId="{2425B385-2DA2-4383-99E6-5A128CB6F332}">
      <dgm:prSet/>
      <dgm:spPr/>
      <dgm:t>
        <a:bodyPr/>
        <a:lstStyle/>
        <a:p>
          <a:endParaRPr lang="en-AU"/>
        </a:p>
      </dgm:t>
    </dgm:pt>
    <dgm:pt modelId="{D0118496-BC56-4DA9-860B-5D03912AD2E3}">
      <dgm:prSet phldrT="[Text]"/>
      <dgm:spPr/>
      <dgm:t>
        <a:bodyPr/>
        <a:lstStyle/>
        <a:p>
          <a:r>
            <a:rPr lang="en-AU" b="1" dirty="0"/>
            <a:t>You or someone worried about your drinking/drug use?</a:t>
          </a:r>
        </a:p>
      </dgm:t>
    </dgm:pt>
    <dgm:pt modelId="{B076FC2D-B903-446A-B5D7-990768131187}" type="parTrans" cxnId="{E725B96B-4496-4449-A34F-401D865B85AB}">
      <dgm:prSet/>
      <dgm:spPr/>
      <dgm:t>
        <a:bodyPr/>
        <a:lstStyle/>
        <a:p>
          <a:endParaRPr lang="en-AU"/>
        </a:p>
      </dgm:t>
    </dgm:pt>
    <dgm:pt modelId="{DC3EAC74-2A37-41D7-A8DD-6A49453D79EA}" type="sibTrans" cxnId="{E725B96B-4496-4449-A34F-401D865B85AB}">
      <dgm:prSet/>
      <dgm:spPr/>
      <dgm:t>
        <a:bodyPr/>
        <a:lstStyle/>
        <a:p>
          <a:endParaRPr lang="en-AU"/>
        </a:p>
      </dgm:t>
    </dgm:pt>
    <dgm:pt modelId="{623627BA-BB31-4DD2-85D2-633BA220B16E}">
      <dgm:prSet phldrT="[Text]"/>
      <dgm:spPr>
        <a:solidFill>
          <a:srgbClr val="63BFB5"/>
        </a:solidFill>
      </dgm:spPr>
      <dgm:t>
        <a:bodyPr/>
        <a:lstStyle/>
        <a:p>
          <a:r>
            <a:rPr lang="en-AU" b="1" dirty="0"/>
            <a:t>Withdrawing from everyone?</a:t>
          </a:r>
        </a:p>
      </dgm:t>
    </dgm:pt>
    <dgm:pt modelId="{0A5A6ECA-3FEB-41FD-97D4-BD84BDA52CB9}" type="parTrans" cxnId="{F50B453A-50CB-4EA2-86B2-4FE3C5191209}">
      <dgm:prSet/>
      <dgm:spPr/>
      <dgm:t>
        <a:bodyPr/>
        <a:lstStyle/>
        <a:p>
          <a:endParaRPr lang="en-AU"/>
        </a:p>
      </dgm:t>
    </dgm:pt>
    <dgm:pt modelId="{1529102E-4ADD-4D99-BF9D-B0B0688A6792}" type="sibTrans" cxnId="{F50B453A-50CB-4EA2-86B2-4FE3C5191209}">
      <dgm:prSet/>
      <dgm:spPr/>
      <dgm:t>
        <a:bodyPr/>
        <a:lstStyle/>
        <a:p>
          <a:endParaRPr lang="en-AU"/>
        </a:p>
      </dgm:t>
    </dgm:pt>
    <dgm:pt modelId="{534FDC23-7040-417F-A345-A2B1D43B7ED2}" type="pres">
      <dgm:prSet presAssocID="{936C7D8E-B9CC-48A0-81DD-F3ADD299BC4F}" presName="cycle" presStyleCnt="0">
        <dgm:presLayoutVars>
          <dgm:dir/>
          <dgm:resizeHandles val="exact"/>
        </dgm:presLayoutVars>
      </dgm:prSet>
      <dgm:spPr/>
    </dgm:pt>
    <dgm:pt modelId="{D768D138-69E0-451D-9DF1-308B6378C79E}" type="pres">
      <dgm:prSet presAssocID="{FC1FE662-6179-4502-A179-AE1477A499D8}" presName="node" presStyleLbl="node1" presStyleIdx="0" presStyleCnt="5" custScaleX="208159" custScaleY="130205">
        <dgm:presLayoutVars>
          <dgm:bulletEnabled val="1"/>
        </dgm:presLayoutVars>
      </dgm:prSet>
      <dgm:spPr/>
    </dgm:pt>
    <dgm:pt modelId="{1A589F40-BE2F-4486-BD7C-8E517CBBD06F}" type="pres">
      <dgm:prSet presAssocID="{FC1FE662-6179-4502-A179-AE1477A499D8}" presName="spNode" presStyleCnt="0"/>
      <dgm:spPr/>
    </dgm:pt>
    <dgm:pt modelId="{BABF3ABD-63A1-4E4B-9D3B-9C16AB4E78BB}" type="pres">
      <dgm:prSet presAssocID="{A1E4C6DB-314E-4A18-BEDB-53F52DD8EC60}" presName="sibTrans" presStyleLbl="sibTrans1D1" presStyleIdx="0" presStyleCnt="5"/>
      <dgm:spPr/>
    </dgm:pt>
    <dgm:pt modelId="{534C9D8A-2DAC-4674-989D-13E3B30666E9}" type="pres">
      <dgm:prSet presAssocID="{31B20489-CBFB-4D97-860E-60B966A6DEED}" presName="node" presStyleLbl="node1" presStyleIdx="1" presStyleCnt="5" custScaleX="196769" custScaleY="127470" custRadScaleRad="112192" custRadScaleInc="27465">
        <dgm:presLayoutVars>
          <dgm:bulletEnabled val="1"/>
        </dgm:presLayoutVars>
      </dgm:prSet>
      <dgm:spPr/>
    </dgm:pt>
    <dgm:pt modelId="{4B18DA03-7C65-4F9B-8BDA-A55284F508D9}" type="pres">
      <dgm:prSet presAssocID="{31B20489-CBFB-4D97-860E-60B966A6DEED}" presName="spNode" presStyleCnt="0"/>
      <dgm:spPr/>
    </dgm:pt>
    <dgm:pt modelId="{FFC375BE-93D2-4523-93C2-898D6F7F851C}" type="pres">
      <dgm:prSet presAssocID="{7931C9EA-E6CD-4DDA-A9DE-95FDA47F3E65}" presName="sibTrans" presStyleLbl="sibTrans1D1" presStyleIdx="1" presStyleCnt="5"/>
      <dgm:spPr/>
    </dgm:pt>
    <dgm:pt modelId="{56472C2D-5C49-46BD-AF04-CBB8308FC3CA}" type="pres">
      <dgm:prSet presAssocID="{FA7E0BF8-F4E9-47F0-B369-9825F6B19C7D}" presName="node" presStyleLbl="node1" presStyleIdx="2" presStyleCnt="5" custScaleX="193348" custScaleY="120700" custRadScaleRad="117153" custRadScaleInc="-38198">
        <dgm:presLayoutVars>
          <dgm:bulletEnabled val="1"/>
        </dgm:presLayoutVars>
      </dgm:prSet>
      <dgm:spPr/>
    </dgm:pt>
    <dgm:pt modelId="{F905801E-853C-4BEB-BC43-83FA3A585E94}" type="pres">
      <dgm:prSet presAssocID="{FA7E0BF8-F4E9-47F0-B369-9825F6B19C7D}" presName="spNode" presStyleCnt="0"/>
      <dgm:spPr/>
    </dgm:pt>
    <dgm:pt modelId="{FD9877AA-8B6F-4ECF-8F7C-BE0BAA678547}" type="pres">
      <dgm:prSet presAssocID="{166FFD01-B275-4659-84EC-51592972858E}" presName="sibTrans" presStyleLbl="sibTrans1D1" presStyleIdx="2" presStyleCnt="5"/>
      <dgm:spPr/>
    </dgm:pt>
    <dgm:pt modelId="{096012BF-598A-4EB1-984D-38CBF3E030F8}" type="pres">
      <dgm:prSet presAssocID="{D0118496-BC56-4DA9-860B-5D03912AD2E3}" presName="node" presStyleLbl="node1" presStyleIdx="3" presStyleCnt="5" custScaleX="191591" custScaleY="119332" custRadScaleRad="117067" custRadScaleInc="38024">
        <dgm:presLayoutVars>
          <dgm:bulletEnabled val="1"/>
        </dgm:presLayoutVars>
      </dgm:prSet>
      <dgm:spPr/>
    </dgm:pt>
    <dgm:pt modelId="{7A076831-1C15-49DF-AE92-4CAFC89D0CC0}" type="pres">
      <dgm:prSet presAssocID="{D0118496-BC56-4DA9-860B-5D03912AD2E3}" presName="spNode" presStyleCnt="0"/>
      <dgm:spPr/>
    </dgm:pt>
    <dgm:pt modelId="{F5D0B14B-AC1C-4640-BE6B-2D310EBAA66A}" type="pres">
      <dgm:prSet presAssocID="{DC3EAC74-2A37-41D7-A8DD-6A49453D79EA}" presName="sibTrans" presStyleLbl="sibTrans1D1" presStyleIdx="3" presStyleCnt="5"/>
      <dgm:spPr/>
    </dgm:pt>
    <dgm:pt modelId="{2191A005-2632-455C-ACE1-E2D5A0D8DF93}" type="pres">
      <dgm:prSet presAssocID="{623627BA-BB31-4DD2-85D2-633BA220B16E}" presName="node" presStyleLbl="node1" presStyleIdx="4" presStyleCnt="5" custScaleX="184298" custScaleY="139256" custRadScaleRad="111158" custRadScaleInc="-24651">
        <dgm:presLayoutVars>
          <dgm:bulletEnabled val="1"/>
        </dgm:presLayoutVars>
      </dgm:prSet>
      <dgm:spPr/>
    </dgm:pt>
    <dgm:pt modelId="{494FFCB9-9CB4-4AA5-893D-03BA1C8D854E}" type="pres">
      <dgm:prSet presAssocID="{623627BA-BB31-4DD2-85D2-633BA220B16E}" presName="spNode" presStyleCnt="0"/>
      <dgm:spPr/>
    </dgm:pt>
    <dgm:pt modelId="{793BD95D-13CD-46D9-BCA1-7C297755C52F}" type="pres">
      <dgm:prSet presAssocID="{1529102E-4ADD-4D99-BF9D-B0B0688A6792}" presName="sibTrans" presStyleLbl="sibTrans1D1" presStyleIdx="4" presStyleCnt="5"/>
      <dgm:spPr/>
    </dgm:pt>
  </dgm:ptLst>
  <dgm:cxnLst>
    <dgm:cxn modelId="{AFB62B05-C2D2-48AA-AD4C-C0716F304254}" type="presOf" srcId="{936C7D8E-B9CC-48A0-81DD-F3ADD299BC4F}" destId="{534FDC23-7040-417F-A345-A2B1D43B7ED2}" srcOrd="0" destOrd="0" presId="urn:microsoft.com/office/officeart/2005/8/layout/cycle6"/>
    <dgm:cxn modelId="{E4941A0B-D56E-463B-9DD0-349D4E164273}" type="presOf" srcId="{623627BA-BB31-4DD2-85D2-633BA220B16E}" destId="{2191A005-2632-455C-ACE1-E2D5A0D8DF93}" srcOrd="0" destOrd="0" presId="urn:microsoft.com/office/officeart/2005/8/layout/cycle6"/>
    <dgm:cxn modelId="{949A2B11-2B87-4940-BD9E-AF79264F7F52}" type="presOf" srcId="{A1E4C6DB-314E-4A18-BEDB-53F52DD8EC60}" destId="{BABF3ABD-63A1-4E4B-9D3B-9C16AB4E78BB}" srcOrd="0" destOrd="0" presId="urn:microsoft.com/office/officeart/2005/8/layout/cycle6"/>
    <dgm:cxn modelId="{F50B453A-50CB-4EA2-86B2-4FE3C5191209}" srcId="{936C7D8E-B9CC-48A0-81DD-F3ADD299BC4F}" destId="{623627BA-BB31-4DD2-85D2-633BA220B16E}" srcOrd="4" destOrd="0" parTransId="{0A5A6ECA-3FEB-41FD-97D4-BD84BDA52CB9}" sibTransId="{1529102E-4ADD-4D99-BF9D-B0B0688A6792}"/>
    <dgm:cxn modelId="{423AA462-F85C-4697-BFED-837D8215C4F4}" type="presOf" srcId="{FC1FE662-6179-4502-A179-AE1477A499D8}" destId="{D768D138-69E0-451D-9DF1-308B6378C79E}" srcOrd="0" destOrd="0" presId="urn:microsoft.com/office/officeart/2005/8/layout/cycle6"/>
    <dgm:cxn modelId="{E725B96B-4496-4449-A34F-401D865B85AB}" srcId="{936C7D8E-B9CC-48A0-81DD-F3ADD299BC4F}" destId="{D0118496-BC56-4DA9-860B-5D03912AD2E3}" srcOrd="3" destOrd="0" parTransId="{B076FC2D-B903-446A-B5D7-990768131187}" sibTransId="{DC3EAC74-2A37-41D7-A8DD-6A49453D79EA}"/>
    <dgm:cxn modelId="{E85AB155-D0C6-4D46-A22E-BF6B9594CBC5}" srcId="{936C7D8E-B9CC-48A0-81DD-F3ADD299BC4F}" destId="{31B20489-CBFB-4D97-860E-60B966A6DEED}" srcOrd="1" destOrd="0" parTransId="{A512CB48-230A-428B-9F2C-C394D31BFAC0}" sibTransId="{7931C9EA-E6CD-4DDA-A9DE-95FDA47F3E65}"/>
    <dgm:cxn modelId="{37E1BE78-22EF-4277-887B-CFCFD0A49AD8}" type="presOf" srcId="{31B20489-CBFB-4D97-860E-60B966A6DEED}" destId="{534C9D8A-2DAC-4674-989D-13E3B30666E9}" srcOrd="0" destOrd="0" presId="urn:microsoft.com/office/officeart/2005/8/layout/cycle6"/>
    <dgm:cxn modelId="{6EC08559-3C47-4F44-BBC9-56AFAE69455A}" type="presOf" srcId="{1529102E-4ADD-4D99-BF9D-B0B0688A6792}" destId="{793BD95D-13CD-46D9-BCA1-7C297755C52F}" srcOrd="0" destOrd="0" presId="urn:microsoft.com/office/officeart/2005/8/layout/cycle6"/>
    <dgm:cxn modelId="{2425B385-2DA2-4383-99E6-5A128CB6F332}" srcId="{936C7D8E-B9CC-48A0-81DD-F3ADD299BC4F}" destId="{FA7E0BF8-F4E9-47F0-B369-9825F6B19C7D}" srcOrd="2" destOrd="0" parTransId="{A199E638-A075-4E49-B6EA-E05B9FD78F6F}" sibTransId="{166FFD01-B275-4659-84EC-51592972858E}"/>
    <dgm:cxn modelId="{C686C98B-A23D-4307-8208-80D36C84E72C}" type="presOf" srcId="{166FFD01-B275-4659-84EC-51592972858E}" destId="{FD9877AA-8B6F-4ECF-8F7C-BE0BAA678547}" srcOrd="0" destOrd="0" presId="urn:microsoft.com/office/officeart/2005/8/layout/cycle6"/>
    <dgm:cxn modelId="{4374A291-B1A7-4688-AC11-034BD9894EA9}" type="presOf" srcId="{FA7E0BF8-F4E9-47F0-B369-9825F6B19C7D}" destId="{56472C2D-5C49-46BD-AF04-CBB8308FC3CA}" srcOrd="0" destOrd="0" presId="urn:microsoft.com/office/officeart/2005/8/layout/cycle6"/>
    <dgm:cxn modelId="{0ACB369B-9820-4C97-8434-CD64BDD4D82C}" type="presOf" srcId="{DC3EAC74-2A37-41D7-A8DD-6A49453D79EA}" destId="{F5D0B14B-AC1C-4640-BE6B-2D310EBAA66A}" srcOrd="0" destOrd="0" presId="urn:microsoft.com/office/officeart/2005/8/layout/cycle6"/>
    <dgm:cxn modelId="{9F8208AF-F9BB-408A-B951-56C950D2D1F8}" srcId="{936C7D8E-B9CC-48A0-81DD-F3ADD299BC4F}" destId="{FC1FE662-6179-4502-A179-AE1477A499D8}" srcOrd="0" destOrd="0" parTransId="{D3D74CD5-DCDD-44B0-956E-993D433E9BE4}" sibTransId="{A1E4C6DB-314E-4A18-BEDB-53F52DD8EC60}"/>
    <dgm:cxn modelId="{D15C4AB6-EB6D-455A-AB93-AD2AB5E4FB8D}" type="presOf" srcId="{7931C9EA-E6CD-4DDA-A9DE-95FDA47F3E65}" destId="{FFC375BE-93D2-4523-93C2-898D6F7F851C}" srcOrd="0" destOrd="0" presId="urn:microsoft.com/office/officeart/2005/8/layout/cycle6"/>
    <dgm:cxn modelId="{37F6AFE5-E336-49FB-9126-2039432DB1A5}" type="presOf" srcId="{D0118496-BC56-4DA9-860B-5D03912AD2E3}" destId="{096012BF-598A-4EB1-984D-38CBF3E030F8}" srcOrd="0" destOrd="0" presId="urn:microsoft.com/office/officeart/2005/8/layout/cycle6"/>
    <dgm:cxn modelId="{43D12056-8E92-43B1-9CB2-234C74707220}" type="presParOf" srcId="{534FDC23-7040-417F-A345-A2B1D43B7ED2}" destId="{D768D138-69E0-451D-9DF1-308B6378C79E}" srcOrd="0" destOrd="0" presId="urn:microsoft.com/office/officeart/2005/8/layout/cycle6"/>
    <dgm:cxn modelId="{FC486B21-148C-4588-A4B4-57334B2FAB3B}" type="presParOf" srcId="{534FDC23-7040-417F-A345-A2B1D43B7ED2}" destId="{1A589F40-BE2F-4486-BD7C-8E517CBBD06F}" srcOrd="1" destOrd="0" presId="urn:microsoft.com/office/officeart/2005/8/layout/cycle6"/>
    <dgm:cxn modelId="{F653B7AF-AACD-4E54-B4C6-8AAE84C2FF5A}" type="presParOf" srcId="{534FDC23-7040-417F-A345-A2B1D43B7ED2}" destId="{BABF3ABD-63A1-4E4B-9D3B-9C16AB4E78BB}" srcOrd="2" destOrd="0" presId="urn:microsoft.com/office/officeart/2005/8/layout/cycle6"/>
    <dgm:cxn modelId="{3E8F9B4D-ECE8-4B3E-A5E9-021097DE5F13}" type="presParOf" srcId="{534FDC23-7040-417F-A345-A2B1D43B7ED2}" destId="{534C9D8A-2DAC-4674-989D-13E3B30666E9}" srcOrd="3" destOrd="0" presId="urn:microsoft.com/office/officeart/2005/8/layout/cycle6"/>
    <dgm:cxn modelId="{3D7EAE59-D57B-425D-9B96-1E65B6A0864C}" type="presParOf" srcId="{534FDC23-7040-417F-A345-A2B1D43B7ED2}" destId="{4B18DA03-7C65-4F9B-8BDA-A55284F508D9}" srcOrd="4" destOrd="0" presId="urn:microsoft.com/office/officeart/2005/8/layout/cycle6"/>
    <dgm:cxn modelId="{D2895BC8-F8CC-49DF-8E52-6F1B2519A5B2}" type="presParOf" srcId="{534FDC23-7040-417F-A345-A2B1D43B7ED2}" destId="{FFC375BE-93D2-4523-93C2-898D6F7F851C}" srcOrd="5" destOrd="0" presId="urn:microsoft.com/office/officeart/2005/8/layout/cycle6"/>
    <dgm:cxn modelId="{4E843A4C-FBF5-48F0-9196-AC650FD944B1}" type="presParOf" srcId="{534FDC23-7040-417F-A345-A2B1D43B7ED2}" destId="{56472C2D-5C49-46BD-AF04-CBB8308FC3CA}" srcOrd="6" destOrd="0" presId="urn:microsoft.com/office/officeart/2005/8/layout/cycle6"/>
    <dgm:cxn modelId="{7A6D6394-22CD-44A2-9B51-38E915B5FDCB}" type="presParOf" srcId="{534FDC23-7040-417F-A345-A2B1D43B7ED2}" destId="{F905801E-853C-4BEB-BC43-83FA3A585E94}" srcOrd="7" destOrd="0" presId="urn:microsoft.com/office/officeart/2005/8/layout/cycle6"/>
    <dgm:cxn modelId="{E766A72A-598C-45B4-BAF8-9C262EB6F7C0}" type="presParOf" srcId="{534FDC23-7040-417F-A345-A2B1D43B7ED2}" destId="{FD9877AA-8B6F-4ECF-8F7C-BE0BAA678547}" srcOrd="8" destOrd="0" presId="urn:microsoft.com/office/officeart/2005/8/layout/cycle6"/>
    <dgm:cxn modelId="{64DCD4AA-1E6C-4099-9218-4BEBC99C07B4}" type="presParOf" srcId="{534FDC23-7040-417F-A345-A2B1D43B7ED2}" destId="{096012BF-598A-4EB1-984D-38CBF3E030F8}" srcOrd="9" destOrd="0" presId="urn:microsoft.com/office/officeart/2005/8/layout/cycle6"/>
    <dgm:cxn modelId="{373CEC6B-2C54-40D5-96FF-DC8197385212}" type="presParOf" srcId="{534FDC23-7040-417F-A345-A2B1D43B7ED2}" destId="{7A076831-1C15-49DF-AE92-4CAFC89D0CC0}" srcOrd="10" destOrd="0" presId="urn:microsoft.com/office/officeart/2005/8/layout/cycle6"/>
    <dgm:cxn modelId="{45F39997-C40C-4010-8350-2F1BEB791298}" type="presParOf" srcId="{534FDC23-7040-417F-A345-A2B1D43B7ED2}" destId="{F5D0B14B-AC1C-4640-BE6B-2D310EBAA66A}" srcOrd="11" destOrd="0" presId="urn:microsoft.com/office/officeart/2005/8/layout/cycle6"/>
    <dgm:cxn modelId="{F0876912-0F13-4AC1-89A7-A3280CD521F4}" type="presParOf" srcId="{534FDC23-7040-417F-A345-A2B1D43B7ED2}" destId="{2191A005-2632-455C-ACE1-E2D5A0D8DF93}" srcOrd="12" destOrd="0" presId="urn:microsoft.com/office/officeart/2005/8/layout/cycle6"/>
    <dgm:cxn modelId="{E3E0DC48-2803-45D0-9325-857FD81BB1E3}" type="presParOf" srcId="{534FDC23-7040-417F-A345-A2B1D43B7ED2}" destId="{494FFCB9-9CB4-4AA5-893D-03BA1C8D854E}" srcOrd="13" destOrd="0" presId="urn:microsoft.com/office/officeart/2005/8/layout/cycle6"/>
    <dgm:cxn modelId="{3507542D-0080-4EC5-BA0F-88EA562580D4}" type="presParOf" srcId="{534FDC23-7040-417F-A345-A2B1D43B7ED2}" destId="{793BD95D-13CD-46D9-BCA1-7C297755C52F}"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8DB96DC-7CAB-4757-B60F-C48495B5EC0C}" type="doc">
      <dgm:prSet loTypeId="urn:microsoft.com/office/officeart/2005/8/layout/radial5" loCatId="cycle" qsTypeId="urn:microsoft.com/office/officeart/2005/8/quickstyle/simple1" qsCatId="simple" csTypeId="urn:microsoft.com/office/officeart/2005/8/colors/accent1_3" csCatId="accent1" phldr="1"/>
      <dgm:spPr/>
      <dgm:t>
        <a:bodyPr/>
        <a:lstStyle/>
        <a:p>
          <a:endParaRPr lang="en-AU"/>
        </a:p>
      </dgm:t>
    </dgm:pt>
    <dgm:pt modelId="{0A76664E-3DA8-43B0-B71F-EA4E1FEE9D31}">
      <dgm:prSet phldrT="[Text]"/>
      <dgm:spPr>
        <a:solidFill>
          <a:srgbClr val="63BFB5"/>
        </a:solidFill>
      </dgm:spPr>
      <dgm:t>
        <a:bodyPr/>
        <a:lstStyle/>
        <a:p>
          <a:r>
            <a:rPr lang="en-AU" dirty="0"/>
            <a:t>HELP</a:t>
          </a:r>
        </a:p>
      </dgm:t>
    </dgm:pt>
    <dgm:pt modelId="{8CB6DCAF-7D7A-4196-8A47-DE8545607011}" type="parTrans" cxnId="{85266171-4635-419B-AFD0-4248CD69AD91}">
      <dgm:prSet/>
      <dgm:spPr/>
      <dgm:t>
        <a:bodyPr/>
        <a:lstStyle/>
        <a:p>
          <a:endParaRPr lang="en-AU"/>
        </a:p>
      </dgm:t>
    </dgm:pt>
    <dgm:pt modelId="{5A8E9AD7-18C1-43FB-8E6F-9FD75ACC595A}" type="sibTrans" cxnId="{85266171-4635-419B-AFD0-4248CD69AD91}">
      <dgm:prSet/>
      <dgm:spPr/>
      <dgm:t>
        <a:bodyPr/>
        <a:lstStyle/>
        <a:p>
          <a:endParaRPr lang="en-AU"/>
        </a:p>
      </dgm:t>
    </dgm:pt>
    <dgm:pt modelId="{9CC6DA8F-DB78-4B85-BCC4-6027DEA38472}">
      <dgm:prSet phldrT="[Text]"/>
      <dgm:spPr/>
      <dgm:t>
        <a:bodyPr/>
        <a:lstStyle/>
        <a:p>
          <a:r>
            <a:rPr lang="en-AU" dirty="0"/>
            <a:t>General Practitioner</a:t>
          </a:r>
        </a:p>
      </dgm:t>
    </dgm:pt>
    <dgm:pt modelId="{DB8DFD55-ED79-4072-87AB-BAA3DC5203E5}" type="parTrans" cxnId="{0A8E3471-7B9D-44C9-B440-AC61DA2232D1}">
      <dgm:prSet/>
      <dgm:spPr/>
      <dgm:t>
        <a:bodyPr/>
        <a:lstStyle/>
        <a:p>
          <a:endParaRPr lang="en-AU" dirty="0"/>
        </a:p>
      </dgm:t>
    </dgm:pt>
    <dgm:pt modelId="{EE4F8882-E0C5-44B4-A3A5-4FA939B9182A}" type="sibTrans" cxnId="{0A8E3471-7B9D-44C9-B440-AC61DA2232D1}">
      <dgm:prSet/>
      <dgm:spPr/>
      <dgm:t>
        <a:bodyPr/>
        <a:lstStyle/>
        <a:p>
          <a:endParaRPr lang="en-AU"/>
        </a:p>
      </dgm:t>
    </dgm:pt>
    <dgm:pt modelId="{43F075DC-431A-46B2-BF95-37CFF5A995EC}">
      <dgm:prSet phldrT="[Text]"/>
      <dgm:spPr/>
      <dgm:t>
        <a:bodyPr/>
        <a:lstStyle/>
        <a:p>
          <a:r>
            <a:rPr lang="en-AU" dirty="0"/>
            <a:t>Peer Support</a:t>
          </a:r>
        </a:p>
      </dgm:t>
    </dgm:pt>
    <dgm:pt modelId="{6CE2457C-9EA8-48B1-ADE4-8CADFDFA30CE}" type="parTrans" cxnId="{5B73C18D-239C-4B34-A2D7-5FB9A10A2EA7}">
      <dgm:prSet/>
      <dgm:spPr/>
      <dgm:t>
        <a:bodyPr/>
        <a:lstStyle/>
        <a:p>
          <a:endParaRPr lang="en-AU" dirty="0"/>
        </a:p>
      </dgm:t>
    </dgm:pt>
    <dgm:pt modelId="{FE889D2A-0B1F-4360-ABBF-3117891C89A0}" type="sibTrans" cxnId="{5B73C18D-239C-4B34-A2D7-5FB9A10A2EA7}">
      <dgm:prSet/>
      <dgm:spPr/>
      <dgm:t>
        <a:bodyPr/>
        <a:lstStyle/>
        <a:p>
          <a:endParaRPr lang="en-AU"/>
        </a:p>
      </dgm:t>
    </dgm:pt>
    <dgm:pt modelId="{6BF630BB-CE49-4048-BB87-6C30DC870F2C}">
      <dgm:prSet phldrT="[Text]"/>
      <dgm:spPr/>
      <dgm:t>
        <a:bodyPr/>
        <a:lstStyle/>
        <a:p>
          <a:r>
            <a:rPr lang="en-AU" dirty="0"/>
            <a:t>Supervisors</a:t>
          </a:r>
        </a:p>
      </dgm:t>
    </dgm:pt>
    <dgm:pt modelId="{16DDDC7E-543C-433D-B350-662FDF20C635}" type="parTrans" cxnId="{789DAC8C-435C-408E-B645-16B27E097641}">
      <dgm:prSet/>
      <dgm:spPr/>
      <dgm:t>
        <a:bodyPr/>
        <a:lstStyle/>
        <a:p>
          <a:endParaRPr lang="en-AU" dirty="0"/>
        </a:p>
      </dgm:t>
    </dgm:pt>
    <dgm:pt modelId="{812AC121-2B0C-4F9A-8FB2-7D2A6F34FCA1}" type="sibTrans" cxnId="{789DAC8C-435C-408E-B645-16B27E097641}">
      <dgm:prSet/>
      <dgm:spPr/>
      <dgm:t>
        <a:bodyPr/>
        <a:lstStyle/>
        <a:p>
          <a:endParaRPr lang="en-AU"/>
        </a:p>
      </dgm:t>
    </dgm:pt>
    <dgm:pt modelId="{A1764A0C-F53D-4B9B-B532-26EA555FBC17}">
      <dgm:prSet phldrT="[Text]"/>
      <dgm:spPr/>
      <dgm:t>
        <a:bodyPr/>
        <a:lstStyle/>
        <a:p>
          <a:r>
            <a:rPr lang="en-AU" dirty="0"/>
            <a:t>Employee Assistance Program (EAP)</a:t>
          </a:r>
        </a:p>
      </dgm:t>
    </dgm:pt>
    <dgm:pt modelId="{7682EC26-7A72-4097-A007-44EA91C9D47E}" type="parTrans" cxnId="{8D0F6167-F96B-4D48-9521-15CB97FABF1B}">
      <dgm:prSet/>
      <dgm:spPr/>
      <dgm:t>
        <a:bodyPr/>
        <a:lstStyle/>
        <a:p>
          <a:endParaRPr lang="en-AU" dirty="0"/>
        </a:p>
      </dgm:t>
    </dgm:pt>
    <dgm:pt modelId="{1A093AFB-3779-4EAE-91A3-B40E50BA478A}" type="sibTrans" cxnId="{8D0F6167-F96B-4D48-9521-15CB97FABF1B}">
      <dgm:prSet/>
      <dgm:spPr/>
      <dgm:t>
        <a:bodyPr/>
        <a:lstStyle/>
        <a:p>
          <a:endParaRPr lang="en-AU"/>
        </a:p>
      </dgm:t>
    </dgm:pt>
    <dgm:pt modelId="{8D435AD9-1526-4730-B128-0007F5FCECB4}">
      <dgm:prSet/>
      <dgm:spPr/>
      <dgm:t>
        <a:bodyPr/>
        <a:lstStyle/>
        <a:p>
          <a:r>
            <a:rPr lang="en-AU" dirty="0"/>
            <a:t>Private Psychologist/ Counsellor</a:t>
          </a:r>
        </a:p>
      </dgm:t>
    </dgm:pt>
    <dgm:pt modelId="{A9BE3C38-267C-4A51-B0B9-DE56CCF29913}" type="parTrans" cxnId="{A9B01ED3-4473-461A-BBA4-127DA0A045CB}">
      <dgm:prSet/>
      <dgm:spPr/>
      <dgm:t>
        <a:bodyPr/>
        <a:lstStyle/>
        <a:p>
          <a:endParaRPr lang="en-AU" dirty="0"/>
        </a:p>
      </dgm:t>
    </dgm:pt>
    <dgm:pt modelId="{1197B795-FF85-45BE-A14A-75269BEE2D4F}" type="sibTrans" cxnId="{A9B01ED3-4473-461A-BBA4-127DA0A045CB}">
      <dgm:prSet/>
      <dgm:spPr/>
      <dgm:t>
        <a:bodyPr/>
        <a:lstStyle/>
        <a:p>
          <a:endParaRPr lang="en-AU"/>
        </a:p>
      </dgm:t>
    </dgm:pt>
    <dgm:pt modelId="{2E64C4D9-88DB-4DE4-8DF0-D2F175E36700}" type="pres">
      <dgm:prSet presAssocID="{28DB96DC-7CAB-4757-B60F-C48495B5EC0C}" presName="Name0" presStyleCnt="0">
        <dgm:presLayoutVars>
          <dgm:chMax val="1"/>
          <dgm:dir/>
          <dgm:animLvl val="ctr"/>
          <dgm:resizeHandles val="exact"/>
        </dgm:presLayoutVars>
      </dgm:prSet>
      <dgm:spPr/>
    </dgm:pt>
    <dgm:pt modelId="{95CF0C2F-66A9-4DA6-A576-A5623DCB287F}" type="pres">
      <dgm:prSet presAssocID="{0A76664E-3DA8-43B0-B71F-EA4E1FEE9D31}" presName="centerShape" presStyleLbl="node0" presStyleIdx="0" presStyleCnt="1" custScaleX="146153" custScaleY="140839" custLinFactNeighborX="15" custLinFactNeighborY="6458"/>
      <dgm:spPr/>
    </dgm:pt>
    <dgm:pt modelId="{D25B43F6-C5B6-49A5-BB9D-FCF86E8684E4}" type="pres">
      <dgm:prSet presAssocID="{DB8DFD55-ED79-4072-87AB-BAA3DC5203E5}" presName="parTrans" presStyleLbl="sibTrans2D1" presStyleIdx="0" presStyleCnt="5"/>
      <dgm:spPr/>
    </dgm:pt>
    <dgm:pt modelId="{0DD021CD-E433-4817-BDC9-8A5FCD5706CA}" type="pres">
      <dgm:prSet presAssocID="{DB8DFD55-ED79-4072-87AB-BAA3DC5203E5}" presName="connectorText" presStyleLbl="sibTrans2D1" presStyleIdx="0" presStyleCnt="5"/>
      <dgm:spPr/>
    </dgm:pt>
    <dgm:pt modelId="{6E31467C-E2B3-43D2-8BCA-8BE4E9ECD783}" type="pres">
      <dgm:prSet presAssocID="{9CC6DA8F-DB78-4B85-BCC4-6027DEA38472}" presName="node" presStyleLbl="node1" presStyleIdx="0" presStyleCnt="5" custScaleX="169530" custScaleY="128368" custRadScaleRad="123527" custRadScaleInc="-758">
        <dgm:presLayoutVars>
          <dgm:bulletEnabled val="1"/>
        </dgm:presLayoutVars>
      </dgm:prSet>
      <dgm:spPr/>
    </dgm:pt>
    <dgm:pt modelId="{515439D6-2D80-4CD8-8485-5B81AE196EA2}" type="pres">
      <dgm:prSet presAssocID="{6CE2457C-9EA8-48B1-ADE4-8CADFDFA30CE}" presName="parTrans" presStyleLbl="sibTrans2D1" presStyleIdx="1" presStyleCnt="5"/>
      <dgm:spPr/>
    </dgm:pt>
    <dgm:pt modelId="{E304E751-6017-4CEA-A574-5DAB39CC7990}" type="pres">
      <dgm:prSet presAssocID="{6CE2457C-9EA8-48B1-ADE4-8CADFDFA30CE}" presName="connectorText" presStyleLbl="sibTrans2D1" presStyleIdx="1" presStyleCnt="5"/>
      <dgm:spPr/>
    </dgm:pt>
    <dgm:pt modelId="{4DC44168-0FA7-4CEF-AC12-AF8C8C15942A}" type="pres">
      <dgm:prSet presAssocID="{43F075DC-431A-46B2-BF95-37CFF5A995EC}" presName="node" presStyleLbl="node1" presStyleIdx="1" presStyleCnt="5" custScaleX="163398" custScaleY="147189" custRadScaleRad="147474" custRadScaleInc="-2281">
        <dgm:presLayoutVars>
          <dgm:bulletEnabled val="1"/>
        </dgm:presLayoutVars>
      </dgm:prSet>
      <dgm:spPr/>
    </dgm:pt>
    <dgm:pt modelId="{D0FAD773-21E1-4841-9824-D20C3CC1D470}" type="pres">
      <dgm:prSet presAssocID="{A9BE3C38-267C-4A51-B0B9-DE56CCF29913}" presName="parTrans" presStyleLbl="sibTrans2D1" presStyleIdx="2" presStyleCnt="5"/>
      <dgm:spPr/>
    </dgm:pt>
    <dgm:pt modelId="{D4C3DA2A-865F-4CF8-9CC9-9F055A5995CB}" type="pres">
      <dgm:prSet presAssocID="{A9BE3C38-267C-4A51-B0B9-DE56CCF29913}" presName="connectorText" presStyleLbl="sibTrans2D1" presStyleIdx="2" presStyleCnt="5"/>
      <dgm:spPr/>
    </dgm:pt>
    <dgm:pt modelId="{323B78D3-EFC0-4EEB-A042-F742C32A1FD1}" type="pres">
      <dgm:prSet presAssocID="{8D435AD9-1526-4730-B128-0007F5FCECB4}" presName="node" presStyleLbl="node1" presStyleIdx="2" presStyleCnt="5" custScaleX="168372" custScaleY="135868" custRadScaleRad="136544" custRadScaleInc="-53449">
        <dgm:presLayoutVars>
          <dgm:bulletEnabled val="1"/>
        </dgm:presLayoutVars>
      </dgm:prSet>
      <dgm:spPr/>
    </dgm:pt>
    <dgm:pt modelId="{AE629636-AAC3-4495-B9D4-83F7FAEE1743}" type="pres">
      <dgm:prSet presAssocID="{16DDDC7E-543C-433D-B350-662FDF20C635}" presName="parTrans" presStyleLbl="sibTrans2D1" presStyleIdx="3" presStyleCnt="5"/>
      <dgm:spPr/>
    </dgm:pt>
    <dgm:pt modelId="{83621D86-4CA6-4DAF-A6B4-DE042076D467}" type="pres">
      <dgm:prSet presAssocID="{16DDDC7E-543C-433D-B350-662FDF20C635}" presName="connectorText" presStyleLbl="sibTrans2D1" presStyleIdx="3" presStyleCnt="5"/>
      <dgm:spPr/>
    </dgm:pt>
    <dgm:pt modelId="{85248807-1521-4099-963F-9C53DD2B91B9}" type="pres">
      <dgm:prSet presAssocID="{6BF630BB-CE49-4048-BB87-6C30DC870F2C}" presName="node" presStyleLbl="node1" presStyleIdx="3" presStyleCnt="5" custScaleX="168287" custScaleY="153000" custRadScaleRad="140791" custRadScaleInc="65287">
        <dgm:presLayoutVars>
          <dgm:bulletEnabled val="1"/>
        </dgm:presLayoutVars>
      </dgm:prSet>
      <dgm:spPr/>
    </dgm:pt>
    <dgm:pt modelId="{65A26491-DD8F-49DA-B0EA-D805D68F1DD0}" type="pres">
      <dgm:prSet presAssocID="{7682EC26-7A72-4097-A007-44EA91C9D47E}" presName="parTrans" presStyleLbl="sibTrans2D1" presStyleIdx="4" presStyleCnt="5"/>
      <dgm:spPr/>
    </dgm:pt>
    <dgm:pt modelId="{83B4B108-B72E-4625-AEBF-1BBC64F921BF}" type="pres">
      <dgm:prSet presAssocID="{7682EC26-7A72-4097-A007-44EA91C9D47E}" presName="connectorText" presStyleLbl="sibTrans2D1" presStyleIdx="4" presStyleCnt="5"/>
      <dgm:spPr/>
    </dgm:pt>
    <dgm:pt modelId="{0EF6AC78-ED18-475F-B91B-FA50075F2744}" type="pres">
      <dgm:prSet presAssocID="{A1764A0C-F53D-4B9B-B532-26EA555FBC17}" presName="node" presStyleLbl="node1" presStyleIdx="4" presStyleCnt="5" custScaleX="176681" custScaleY="147189" custRadScaleRad="161573" custRadScaleInc="6007">
        <dgm:presLayoutVars>
          <dgm:bulletEnabled val="1"/>
        </dgm:presLayoutVars>
      </dgm:prSet>
      <dgm:spPr/>
    </dgm:pt>
  </dgm:ptLst>
  <dgm:cxnLst>
    <dgm:cxn modelId="{33B29D13-216C-42D2-B91E-FF0F89F244F0}" type="presOf" srcId="{7682EC26-7A72-4097-A007-44EA91C9D47E}" destId="{65A26491-DD8F-49DA-B0EA-D805D68F1DD0}" srcOrd="0" destOrd="0" presId="urn:microsoft.com/office/officeart/2005/8/layout/radial5"/>
    <dgm:cxn modelId="{D441EE27-991D-4C1A-8155-3D7F25AC697D}" type="presOf" srcId="{8D435AD9-1526-4730-B128-0007F5FCECB4}" destId="{323B78D3-EFC0-4EEB-A042-F742C32A1FD1}" srcOrd="0" destOrd="0" presId="urn:microsoft.com/office/officeart/2005/8/layout/radial5"/>
    <dgm:cxn modelId="{F33B022B-D0D6-48A8-A570-0705E64902C1}" type="presOf" srcId="{28DB96DC-7CAB-4757-B60F-C48495B5EC0C}" destId="{2E64C4D9-88DB-4DE4-8DF0-D2F175E36700}" srcOrd="0" destOrd="0" presId="urn:microsoft.com/office/officeart/2005/8/layout/radial5"/>
    <dgm:cxn modelId="{1D60E062-E2B9-474A-89E0-BB959900C576}" type="presOf" srcId="{6CE2457C-9EA8-48B1-ADE4-8CADFDFA30CE}" destId="{515439D6-2D80-4CD8-8485-5B81AE196EA2}" srcOrd="0" destOrd="0" presId="urn:microsoft.com/office/officeart/2005/8/layout/radial5"/>
    <dgm:cxn modelId="{22BB5E63-6350-42E9-89E0-4E938B5D0547}" type="presOf" srcId="{0A76664E-3DA8-43B0-B71F-EA4E1FEE9D31}" destId="{95CF0C2F-66A9-4DA6-A576-A5623DCB287F}" srcOrd="0" destOrd="0" presId="urn:microsoft.com/office/officeart/2005/8/layout/radial5"/>
    <dgm:cxn modelId="{9E64A664-222C-454E-9BC2-9D08187B4950}" type="presOf" srcId="{A1764A0C-F53D-4B9B-B532-26EA555FBC17}" destId="{0EF6AC78-ED18-475F-B91B-FA50075F2744}" srcOrd="0" destOrd="0" presId="urn:microsoft.com/office/officeart/2005/8/layout/radial5"/>
    <dgm:cxn modelId="{BE7D6665-E71A-4FDA-A5A0-0AF8BA4F29CC}" type="presOf" srcId="{16DDDC7E-543C-433D-B350-662FDF20C635}" destId="{AE629636-AAC3-4495-B9D4-83F7FAEE1743}" srcOrd="0" destOrd="0" presId="urn:microsoft.com/office/officeart/2005/8/layout/radial5"/>
    <dgm:cxn modelId="{8D0F6167-F96B-4D48-9521-15CB97FABF1B}" srcId="{0A76664E-3DA8-43B0-B71F-EA4E1FEE9D31}" destId="{A1764A0C-F53D-4B9B-B532-26EA555FBC17}" srcOrd="4" destOrd="0" parTransId="{7682EC26-7A72-4097-A007-44EA91C9D47E}" sibTransId="{1A093AFB-3779-4EAE-91A3-B40E50BA478A}"/>
    <dgm:cxn modelId="{51B05C69-2348-47C0-892E-478EDFAFE73C}" type="presOf" srcId="{43F075DC-431A-46B2-BF95-37CFF5A995EC}" destId="{4DC44168-0FA7-4CEF-AC12-AF8C8C15942A}" srcOrd="0" destOrd="0" presId="urn:microsoft.com/office/officeart/2005/8/layout/radial5"/>
    <dgm:cxn modelId="{EF5A5469-CA1C-428B-8669-11F765177789}" type="presOf" srcId="{9CC6DA8F-DB78-4B85-BCC4-6027DEA38472}" destId="{6E31467C-E2B3-43D2-8BCA-8BE4E9ECD783}" srcOrd="0" destOrd="0" presId="urn:microsoft.com/office/officeart/2005/8/layout/radial5"/>
    <dgm:cxn modelId="{EC31876B-6AE5-4858-AA06-324E640B6A56}" type="presOf" srcId="{6CE2457C-9EA8-48B1-ADE4-8CADFDFA30CE}" destId="{E304E751-6017-4CEA-A574-5DAB39CC7990}" srcOrd="1" destOrd="0" presId="urn:microsoft.com/office/officeart/2005/8/layout/radial5"/>
    <dgm:cxn modelId="{FD42584D-C65F-438C-BF89-742EFFC4A112}" type="presOf" srcId="{7682EC26-7A72-4097-A007-44EA91C9D47E}" destId="{83B4B108-B72E-4625-AEBF-1BBC64F921BF}" srcOrd="1" destOrd="0" presId="urn:microsoft.com/office/officeart/2005/8/layout/radial5"/>
    <dgm:cxn modelId="{0A8E3471-7B9D-44C9-B440-AC61DA2232D1}" srcId="{0A76664E-3DA8-43B0-B71F-EA4E1FEE9D31}" destId="{9CC6DA8F-DB78-4B85-BCC4-6027DEA38472}" srcOrd="0" destOrd="0" parTransId="{DB8DFD55-ED79-4072-87AB-BAA3DC5203E5}" sibTransId="{EE4F8882-E0C5-44B4-A3A5-4FA939B9182A}"/>
    <dgm:cxn modelId="{85266171-4635-419B-AFD0-4248CD69AD91}" srcId="{28DB96DC-7CAB-4757-B60F-C48495B5EC0C}" destId="{0A76664E-3DA8-43B0-B71F-EA4E1FEE9D31}" srcOrd="0" destOrd="0" parTransId="{8CB6DCAF-7D7A-4196-8A47-DE8545607011}" sibTransId="{5A8E9AD7-18C1-43FB-8E6F-9FD75ACC595A}"/>
    <dgm:cxn modelId="{293E8E7A-0A53-4D52-8B45-7145BCF5ACAA}" type="presOf" srcId="{DB8DFD55-ED79-4072-87AB-BAA3DC5203E5}" destId="{D25B43F6-C5B6-49A5-BB9D-FCF86E8684E4}" srcOrd="0" destOrd="0" presId="urn:microsoft.com/office/officeart/2005/8/layout/radial5"/>
    <dgm:cxn modelId="{CA174F83-6C37-47B2-8884-CB38EF98BC22}" type="presOf" srcId="{A9BE3C38-267C-4A51-B0B9-DE56CCF29913}" destId="{D4C3DA2A-865F-4CF8-9CC9-9F055A5995CB}" srcOrd="1" destOrd="0" presId="urn:microsoft.com/office/officeart/2005/8/layout/radial5"/>
    <dgm:cxn modelId="{789DAC8C-435C-408E-B645-16B27E097641}" srcId="{0A76664E-3DA8-43B0-B71F-EA4E1FEE9D31}" destId="{6BF630BB-CE49-4048-BB87-6C30DC870F2C}" srcOrd="3" destOrd="0" parTransId="{16DDDC7E-543C-433D-B350-662FDF20C635}" sibTransId="{812AC121-2B0C-4F9A-8FB2-7D2A6F34FCA1}"/>
    <dgm:cxn modelId="{5B73C18D-239C-4B34-A2D7-5FB9A10A2EA7}" srcId="{0A76664E-3DA8-43B0-B71F-EA4E1FEE9D31}" destId="{43F075DC-431A-46B2-BF95-37CFF5A995EC}" srcOrd="1" destOrd="0" parTransId="{6CE2457C-9EA8-48B1-ADE4-8CADFDFA30CE}" sibTransId="{FE889D2A-0B1F-4360-ABBF-3117891C89A0}"/>
    <dgm:cxn modelId="{D35C239E-580B-408D-8D47-BFAA50FC197C}" type="presOf" srcId="{16DDDC7E-543C-433D-B350-662FDF20C635}" destId="{83621D86-4CA6-4DAF-A6B4-DE042076D467}" srcOrd="1" destOrd="0" presId="urn:microsoft.com/office/officeart/2005/8/layout/radial5"/>
    <dgm:cxn modelId="{F37788A1-4AAF-4A01-A2E1-FBE8F060CCC1}" type="presOf" srcId="{DB8DFD55-ED79-4072-87AB-BAA3DC5203E5}" destId="{0DD021CD-E433-4817-BDC9-8A5FCD5706CA}" srcOrd="1" destOrd="0" presId="urn:microsoft.com/office/officeart/2005/8/layout/radial5"/>
    <dgm:cxn modelId="{440C26B9-441F-4479-9782-7FD28A556236}" type="presOf" srcId="{6BF630BB-CE49-4048-BB87-6C30DC870F2C}" destId="{85248807-1521-4099-963F-9C53DD2B91B9}" srcOrd="0" destOrd="0" presId="urn:microsoft.com/office/officeart/2005/8/layout/radial5"/>
    <dgm:cxn modelId="{A9B01ED3-4473-461A-BBA4-127DA0A045CB}" srcId="{0A76664E-3DA8-43B0-B71F-EA4E1FEE9D31}" destId="{8D435AD9-1526-4730-B128-0007F5FCECB4}" srcOrd="2" destOrd="0" parTransId="{A9BE3C38-267C-4A51-B0B9-DE56CCF29913}" sibTransId="{1197B795-FF85-45BE-A14A-75269BEE2D4F}"/>
    <dgm:cxn modelId="{C54E8FFD-8D46-4E3D-8E55-A1678605F1E1}" type="presOf" srcId="{A9BE3C38-267C-4A51-B0B9-DE56CCF29913}" destId="{D0FAD773-21E1-4841-9824-D20C3CC1D470}" srcOrd="0" destOrd="0" presId="urn:microsoft.com/office/officeart/2005/8/layout/radial5"/>
    <dgm:cxn modelId="{44E8CCAD-38C4-4C57-A907-97D07CD1E88D}" type="presParOf" srcId="{2E64C4D9-88DB-4DE4-8DF0-D2F175E36700}" destId="{95CF0C2F-66A9-4DA6-A576-A5623DCB287F}" srcOrd="0" destOrd="0" presId="urn:microsoft.com/office/officeart/2005/8/layout/radial5"/>
    <dgm:cxn modelId="{1F7F1F55-7E4E-4DBC-A8D4-D85874420E32}" type="presParOf" srcId="{2E64C4D9-88DB-4DE4-8DF0-D2F175E36700}" destId="{D25B43F6-C5B6-49A5-BB9D-FCF86E8684E4}" srcOrd="1" destOrd="0" presId="urn:microsoft.com/office/officeart/2005/8/layout/radial5"/>
    <dgm:cxn modelId="{0F341526-767A-444D-91FA-19B6251078ED}" type="presParOf" srcId="{D25B43F6-C5B6-49A5-BB9D-FCF86E8684E4}" destId="{0DD021CD-E433-4817-BDC9-8A5FCD5706CA}" srcOrd="0" destOrd="0" presId="urn:microsoft.com/office/officeart/2005/8/layout/radial5"/>
    <dgm:cxn modelId="{CAF5B7A6-DBD2-4A74-BEBA-4ED50393118A}" type="presParOf" srcId="{2E64C4D9-88DB-4DE4-8DF0-D2F175E36700}" destId="{6E31467C-E2B3-43D2-8BCA-8BE4E9ECD783}" srcOrd="2" destOrd="0" presId="urn:microsoft.com/office/officeart/2005/8/layout/radial5"/>
    <dgm:cxn modelId="{C25CA8C4-989C-4B90-B696-B1B259F18C0B}" type="presParOf" srcId="{2E64C4D9-88DB-4DE4-8DF0-D2F175E36700}" destId="{515439D6-2D80-4CD8-8485-5B81AE196EA2}" srcOrd="3" destOrd="0" presId="urn:microsoft.com/office/officeart/2005/8/layout/radial5"/>
    <dgm:cxn modelId="{FA00BC26-6611-4590-8C5F-DDD53AE5035A}" type="presParOf" srcId="{515439D6-2D80-4CD8-8485-5B81AE196EA2}" destId="{E304E751-6017-4CEA-A574-5DAB39CC7990}" srcOrd="0" destOrd="0" presId="urn:microsoft.com/office/officeart/2005/8/layout/radial5"/>
    <dgm:cxn modelId="{73AF2EBB-0240-4769-9E57-4EB9BD65759D}" type="presParOf" srcId="{2E64C4D9-88DB-4DE4-8DF0-D2F175E36700}" destId="{4DC44168-0FA7-4CEF-AC12-AF8C8C15942A}" srcOrd="4" destOrd="0" presId="urn:microsoft.com/office/officeart/2005/8/layout/radial5"/>
    <dgm:cxn modelId="{FA815A31-324A-434A-B13F-B9C994B5B43B}" type="presParOf" srcId="{2E64C4D9-88DB-4DE4-8DF0-D2F175E36700}" destId="{D0FAD773-21E1-4841-9824-D20C3CC1D470}" srcOrd="5" destOrd="0" presId="urn:microsoft.com/office/officeart/2005/8/layout/radial5"/>
    <dgm:cxn modelId="{0B5BF715-B67A-457A-A442-FF4F32ACBA70}" type="presParOf" srcId="{D0FAD773-21E1-4841-9824-D20C3CC1D470}" destId="{D4C3DA2A-865F-4CF8-9CC9-9F055A5995CB}" srcOrd="0" destOrd="0" presId="urn:microsoft.com/office/officeart/2005/8/layout/radial5"/>
    <dgm:cxn modelId="{D7D755B3-4D02-4452-9501-5B52405EFD54}" type="presParOf" srcId="{2E64C4D9-88DB-4DE4-8DF0-D2F175E36700}" destId="{323B78D3-EFC0-4EEB-A042-F742C32A1FD1}" srcOrd="6" destOrd="0" presId="urn:microsoft.com/office/officeart/2005/8/layout/radial5"/>
    <dgm:cxn modelId="{80D10A24-EC94-4408-AAE2-41D7BDDEFB80}" type="presParOf" srcId="{2E64C4D9-88DB-4DE4-8DF0-D2F175E36700}" destId="{AE629636-AAC3-4495-B9D4-83F7FAEE1743}" srcOrd="7" destOrd="0" presId="urn:microsoft.com/office/officeart/2005/8/layout/radial5"/>
    <dgm:cxn modelId="{B767B333-C13B-4054-AE6A-DB5845D0888A}" type="presParOf" srcId="{AE629636-AAC3-4495-B9D4-83F7FAEE1743}" destId="{83621D86-4CA6-4DAF-A6B4-DE042076D467}" srcOrd="0" destOrd="0" presId="urn:microsoft.com/office/officeart/2005/8/layout/radial5"/>
    <dgm:cxn modelId="{070AD35F-4614-42AC-904C-3921C3641F01}" type="presParOf" srcId="{2E64C4D9-88DB-4DE4-8DF0-D2F175E36700}" destId="{85248807-1521-4099-963F-9C53DD2B91B9}" srcOrd="8" destOrd="0" presId="urn:microsoft.com/office/officeart/2005/8/layout/radial5"/>
    <dgm:cxn modelId="{DBB811CF-12BB-45CF-806E-753E11A17839}" type="presParOf" srcId="{2E64C4D9-88DB-4DE4-8DF0-D2F175E36700}" destId="{65A26491-DD8F-49DA-B0EA-D805D68F1DD0}" srcOrd="9" destOrd="0" presId="urn:microsoft.com/office/officeart/2005/8/layout/radial5"/>
    <dgm:cxn modelId="{704F4B13-B252-4ACE-9E5E-9E200EDD1520}" type="presParOf" srcId="{65A26491-DD8F-49DA-B0EA-D805D68F1DD0}" destId="{83B4B108-B72E-4625-AEBF-1BBC64F921BF}" srcOrd="0" destOrd="0" presId="urn:microsoft.com/office/officeart/2005/8/layout/radial5"/>
    <dgm:cxn modelId="{FB344AE4-DDCB-42EA-A5AE-CCA656A933A3}" type="presParOf" srcId="{2E64C4D9-88DB-4DE4-8DF0-D2F175E36700}" destId="{0EF6AC78-ED18-475F-B91B-FA50075F2744}"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1E419-A718-4144-AEA2-6F49A9CA8F42}">
      <dsp:nvSpPr>
        <dsp:cNvPr id="0" name=""/>
        <dsp:cNvSpPr/>
      </dsp:nvSpPr>
      <dsp:spPr>
        <a:xfrm rot="16200000">
          <a:off x="967667" y="-967667"/>
          <a:ext cx="1594945" cy="3530279"/>
        </a:xfrm>
        <a:prstGeom prst="round1Rect">
          <a:avLst/>
        </a:prstGeom>
        <a:solidFill>
          <a:schemeClr val="accent1">
            <a:shade val="80000"/>
            <a:hueOff val="0"/>
            <a:satOff val="0"/>
            <a:lumOff val="0"/>
            <a:alphaOff val="0"/>
          </a:schemeClr>
        </a:solidFill>
        <a:ln w="25400" cap="flat" cmpd="sng" algn="ctr">
          <a:solidFill>
            <a:srgbClr val="1962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AU" sz="2600" kern="1200" dirty="0"/>
            <a:t>Emotions</a:t>
          </a:r>
        </a:p>
        <a:p>
          <a:pPr marL="0" lvl="0" indent="0" algn="ctr" defTabSz="1155700">
            <a:lnSpc>
              <a:spcPct val="90000"/>
            </a:lnSpc>
            <a:spcBef>
              <a:spcPct val="0"/>
            </a:spcBef>
            <a:spcAft>
              <a:spcPct val="35000"/>
            </a:spcAft>
            <a:buNone/>
          </a:pPr>
          <a:r>
            <a:rPr lang="en-AU" sz="2600" kern="1200" dirty="0"/>
            <a:t>Feelings</a:t>
          </a:r>
        </a:p>
      </dsp:txBody>
      <dsp:txXfrm rot="5400000">
        <a:off x="0" y="0"/>
        <a:ext cx="3530279" cy="1196208"/>
      </dsp:txXfrm>
    </dsp:sp>
    <dsp:sp modelId="{D004ADF1-3B0D-4BC9-AB96-B1F94878FDC5}">
      <dsp:nvSpPr>
        <dsp:cNvPr id="0" name=""/>
        <dsp:cNvSpPr/>
      </dsp:nvSpPr>
      <dsp:spPr>
        <a:xfrm>
          <a:off x="3530279" y="0"/>
          <a:ext cx="3530279" cy="1594945"/>
        </a:xfrm>
        <a:prstGeom prst="round1Rect">
          <a:avLst/>
        </a:prstGeom>
        <a:solidFill>
          <a:schemeClr val="accent1">
            <a:shade val="80000"/>
            <a:hueOff val="165650"/>
            <a:satOff val="-17527"/>
            <a:lumOff val="12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AU" sz="2600" kern="1200" dirty="0"/>
            <a:t>Thinking</a:t>
          </a:r>
        </a:p>
      </dsp:txBody>
      <dsp:txXfrm>
        <a:off x="3530279" y="0"/>
        <a:ext cx="3530279" cy="1196208"/>
      </dsp:txXfrm>
    </dsp:sp>
    <dsp:sp modelId="{7BD1B4EE-1B4E-4808-BC6C-D6901C1C3CFD}">
      <dsp:nvSpPr>
        <dsp:cNvPr id="0" name=""/>
        <dsp:cNvSpPr/>
      </dsp:nvSpPr>
      <dsp:spPr>
        <a:xfrm rot="10800000">
          <a:off x="0" y="1594945"/>
          <a:ext cx="3530279" cy="1594945"/>
        </a:xfrm>
        <a:prstGeom prst="round1Rect">
          <a:avLst/>
        </a:prstGeom>
        <a:solidFill>
          <a:schemeClr val="accent1">
            <a:shade val="80000"/>
            <a:hueOff val="331299"/>
            <a:satOff val="-35055"/>
            <a:lumOff val="251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AU" sz="2600" kern="1200" dirty="0"/>
            <a:t>Behaviour</a:t>
          </a:r>
        </a:p>
      </dsp:txBody>
      <dsp:txXfrm rot="10800000">
        <a:off x="0" y="1993681"/>
        <a:ext cx="3530279" cy="1196208"/>
      </dsp:txXfrm>
    </dsp:sp>
    <dsp:sp modelId="{D8AD11E0-976B-4346-AD95-03B8F3BD4AFA}">
      <dsp:nvSpPr>
        <dsp:cNvPr id="0" name=""/>
        <dsp:cNvSpPr/>
      </dsp:nvSpPr>
      <dsp:spPr>
        <a:xfrm rot="5400000">
          <a:off x="4497946" y="627277"/>
          <a:ext cx="1594945" cy="3530279"/>
        </a:xfrm>
        <a:prstGeom prst="round1Rect">
          <a:avLst/>
        </a:prstGeom>
        <a:solidFill>
          <a:schemeClr val="accent1">
            <a:shade val="80000"/>
            <a:hueOff val="496949"/>
            <a:satOff val="-52582"/>
            <a:lumOff val="376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AU" sz="2600" kern="1200" dirty="0"/>
            <a:t>Physical</a:t>
          </a:r>
        </a:p>
      </dsp:txBody>
      <dsp:txXfrm rot="-5400000">
        <a:off x="3530279" y="1993681"/>
        <a:ext cx="3530279" cy="1196208"/>
      </dsp:txXfrm>
    </dsp:sp>
    <dsp:sp modelId="{FCE07A09-FAB9-4D42-8DB3-E1C92AE46CCD}">
      <dsp:nvSpPr>
        <dsp:cNvPr id="0" name=""/>
        <dsp:cNvSpPr/>
      </dsp:nvSpPr>
      <dsp:spPr>
        <a:xfrm>
          <a:off x="997342" y="1136681"/>
          <a:ext cx="5065872" cy="916527"/>
        </a:xfrm>
        <a:prstGeom prst="roundRect">
          <a:avLst/>
        </a:prstGeom>
        <a:solidFill>
          <a:srgbClr val="63BF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AU" sz="2200" kern="1200" dirty="0"/>
            <a:t>Feeling distressed is normal: It’s a sign that you’re a human being</a:t>
          </a:r>
        </a:p>
      </dsp:txBody>
      <dsp:txXfrm>
        <a:off x="1042083" y="1181422"/>
        <a:ext cx="4976390" cy="8270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98A7E-EF22-4F2C-9D23-E688E6DC3C33}">
      <dsp:nvSpPr>
        <dsp:cNvPr id="0" name=""/>
        <dsp:cNvSpPr/>
      </dsp:nvSpPr>
      <dsp:spPr>
        <a:xfrm rot="5400000">
          <a:off x="4058465" y="-2243048"/>
          <a:ext cx="1177242" cy="566423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AU" sz="2000" kern="1200" dirty="0"/>
            <a:t>Anxiety &amp; depression; prior severe critical incident history, burnout</a:t>
          </a:r>
        </a:p>
      </dsp:txBody>
      <dsp:txXfrm rot="-5400000">
        <a:off x="1814967" y="57918"/>
        <a:ext cx="5606770" cy="1062306"/>
      </dsp:txXfrm>
    </dsp:sp>
    <dsp:sp modelId="{CE5F0698-8F4E-491E-8986-6BD31ACEB897}">
      <dsp:nvSpPr>
        <dsp:cNvPr id="0" name=""/>
        <dsp:cNvSpPr/>
      </dsp:nvSpPr>
      <dsp:spPr>
        <a:xfrm>
          <a:off x="78755" y="4312"/>
          <a:ext cx="1736211" cy="1169517"/>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AU" sz="2400" b="0" kern="1200" dirty="0"/>
            <a:t>Before the event</a:t>
          </a:r>
        </a:p>
      </dsp:txBody>
      <dsp:txXfrm>
        <a:off x="135846" y="61403"/>
        <a:ext cx="1622029" cy="1055335"/>
      </dsp:txXfrm>
    </dsp:sp>
    <dsp:sp modelId="{0345F0A9-3EB0-4B7A-8FAD-FF9F3ABC5AF3}">
      <dsp:nvSpPr>
        <dsp:cNvPr id="0" name=""/>
        <dsp:cNvSpPr/>
      </dsp:nvSpPr>
      <dsp:spPr>
        <a:xfrm rot="5400000">
          <a:off x="4058465" y="-992228"/>
          <a:ext cx="1177242" cy="566423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AU" sz="2000" kern="1200" dirty="0"/>
            <a:t>Degree of life threat; duration; predictability and controllability; intensity of the person’s reaction at the time</a:t>
          </a:r>
        </a:p>
      </dsp:txBody>
      <dsp:txXfrm rot="-5400000">
        <a:off x="1814967" y="1308738"/>
        <a:ext cx="5606770" cy="1062306"/>
      </dsp:txXfrm>
    </dsp:sp>
    <dsp:sp modelId="{080C8067-C839-4BF8-A0C0-E5D8D8740510}">
      <dsp:nvSpPr>
        <dsp:cNvPr id="0" name=""/>
        <dsp:cNvSpPr/>
      </dsp:nvSpPr>
      <dsp:spPr>
        <a:xfrm>
          <a:off x="78755" y="1255132"/>
          <a:ext cx="1736211" cy="1169517"/>
        </a:xfrm>
        <a:prstGeom prst="roundRect">
          <a:avLst/>
        </a:prstGeom>
        <a:solidFill>
          <a:schemeClr val="accent1">
            <a:shade val="80000"/>
            <a:hueOff val="248475"/>
            <a:satOff val="-26291"/>
            <a:lumOff val="188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AU" sz="2400" b="0" kern="1200" dirty="0"/>
            <a:t>During the event</a:t>
          </a:r>
        </a:p>
      </dsp:txBody>
      <dsp:txXfrm>
        <a:off x="135846" y="1312223"/>
        <a:ext cx="1622029" cy="1055335"/>
      </dsp:txXfrm>
    </dsp:sp>
    <dsp:sp modelId="{F28220C0-2472-47FB-9C18-A2AF2366582E}">
      <dsp:nvSpPr>
        <dsp:cNvPr id="0" name=""/>
        <dsp:cNvSpPr/>
      </dsp:nvSpPr>
      <dsp:spPr>
        <a:xfrm rot="5400000">
          <a:off x="4058465" y="258592"/>
          <a:ext cx="1177242" cy="566423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AU" sz="2000" kern="1200" dirty="0"/>
            <a:t>Stressful life events; lack of social support</a:t>
          </a:r>
        </a:p>
      </dsp:txBody>
      <dsp:txXfrm rot="-5400000">
        <a:off x="1814967" y="2559558"/>
        <a:ext cx="5606770" cy="1062306"/>
      </dsp:txXfrm>
    </dsp:sp>
    <dsp:sp modelId="{09936F85-1832-42E4-84A5-D9C7CEFDCA2E}">
      <dsp:nvSpPr>
        <dsp:cNvPr id="0" name=""/>
        <dsp:cNvSpPr/>
      </dsp:nvSpPr>
      <dsp:spPr>
        <a:xfrm>
          <a:off x="78755" y="2505952"/>
          <a:ext cx="1736211" cy="1169517"/>
        </a:xfrm>
        <a:prstGeom prst="roundRect">
          <a:avLst/>
        </a:prstGeom>
        <a:solidFill>
          <a:srgbClr val="63BF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AU" sz="2400" b="0" kern="1200" dirty="0"/>
            <a:t>After the event</a:t>
          </a:r>
        </a:p>
      </dsp:txBody>
      <dsp:txXfrm>
        <a:off x="135846" y="2563043"/>
        <a:ext cx="1622029" cy="10553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ECB6E-DB30-43F3-961C-D81709BE0B94}">
      <dsp:nvSpPr>
        <dsp:cNvPr id="0" name=""/>
        <dsp:cNvSpPr/>
      </dsp:nvSpPr>
      <dsp:spPr>
        <a:xfrm>
          <a:off x="0" y="382821"/>
          <a:ext cx="8229600" cy="1198543"/>
        </a:xfrm>
        <a:prstGeom prst="rightArrow">
          <a:avLst>
            <a:gd name="adj1" fmla="val 50000"/>
            <a:gd name="adj2" fmla="val 50000"/>
          </a:avLst>
        </a:prstGeom>
        <a:solidFill>
          <a:srgbClr val="19628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0269" numCol="1" spcCol="1270" anchor="ctr" anchorCtr="0">
          <a:noAutofit/>
        </a:bodyPr>
        <a:lstStyle/>
        <a:p>
          <a:pPr marL="0" lvl="0" indent="0" algn="l" defTabSz="1066800">
            <a:lnSpc>
              <a:spcPct val="90000"/>
            </a:lnSpc>
            <a:spcBef>
              <a:spcPct val="0"/>
            </a:spcBef>
            <a:spcAft>
              <a:spcPct val="35000"/>
            </a:spcAft>
            <a:buNone/>
          </a:pPr>
          <a:r>
            <a:rPr lang="en-AU" sz="2400" kern="1200" dirty="0"/>
            <a:t>Before the event: Prepare</a:t>
          </a:r>
        </a:p>
      </dsp:txBody>
      <dsp:txXfrm>
        <a:off x="0" y="682457"/>
        <a:ext cx="7929964" cy="599271"/>
      </dsp:txXfrm>
    </dsp:sp>
    <dsp:sp modelId="{8BA422B3-9DBD-425E-9297-6899C4E0AB24}">
      <dsp:nvSpPr>
        <dsp:cNvPr id="0" name=""/>
        <dsp:cNvSpPr/>
      </dsp:nvSpPr>
      <dsp:spPr>
        <a:xfrm>
          <a:off x="81744" y="1317818"/>
          <a:ext cx="2337414" cy="2112746"/>
        </a:xfrm>
        <a:prstGeom prst="rect">
          <a:avLst/>
        </a:prstGeom>
        <a:solidFill>
          <a:schemeClr val="lt1">
            <a:hueOff val="0"/>
            <a:satOff val="0"/>
            <a:lumOff val="0"/>
            <a:alphaOff val="0"/>
          </a:schemeClr>
        </a:solidFill>
        <a:ln w="25400" cap="flat" cmpd="sng" algn="ctr">
          <a:solidFill>
            <a:srgbClr val="63BFB5"/>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AU" sz="2000" kern="1200" dirty="0"/>
            <a:t>Increase general wellbeing and manage stress better</a:t>
          </a:r>
        </a:p>
        <a:p>
          <a:pPr marL="0" lvl="0" indent="0" algn="l" defTabSz="889000">
            <a:lnSpc>
              <a:spcPct val="90000"/>
            </a:lnSpc>
            <a:spcBef>
              <a:spcPct val="0"/>
            </a:spcBef>
            <a:spcAft>
              <a:spcPct val="35000"/>
            </a:spcAft>
            <a:buNone/>
          </a:pPr>
          <a:r>
            <a:rPr lang="en-AU" sz="2000" kern="1200" dirty="0"/>
            <a:t>Practise skills that will help you cope during a PTE</a:t>
          </a:r>
        </a:p>
      </dsp:txBody>
      <dsp:txXfrm>
        <a:off x="81744" y="1317818"/>
        <a:ext cx="2337414" cy="2112746"/>
      </dsp:txXfrm>
    </dsp:sp>
    <dsp:sp modelId="{F26F585D-26C3-45B3-8AB7-D93F9F6C0DA2}">
      <dsp:nvSpPr>
        <dsp:cNvPr id="0" name=""/>
        <dsp:cNvSpPr/>
      </dsp:nvSpPr>
      <dsp:spPr>
        <a:xfrm>
          <a:off x="2507381" y="988629"/>
          <a:ext cx="5694883" cy="1198543"/>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0269" numCol="1" spcCol="1270" anchor="ctr" anchorCtr="0">
          <a:noAutofit/>
        </a:bodyPr>
        <a:lstStyle/>
        <a:p>
          <a:pPr marL="0" lvl="0" indent="0" algn="l" defTabSz="1066800">
            <a:lnSpc>
              <a:spcPct val="90000"/>
            </a:lnSpc>
            <a:spcBef>
              <a:spcPct val="0"/>
            </a:spcBef>
            <a:spcAft>
              <a:spcPct val="35000"/>
            </a:spcAft>
            <a:buNone/>
          </a:pPr>
          <a:r>
            <a:rPr lang="en-AU" sz="2400" kern="1200" dirty="0"/>
            <a:t>During: Cope</a:t>
          </a:r>
        </a:p>
      </dsp:txBody>
      <dsp:txXfrm>
        <a:off x="2507381" y="1288265"/>
        <a:ext cx="5395247" cy="599271"/>
      </dsp:txXfrm>
    </dsp:sp>
    <dsp:sp modelId="{74A56564-56DE-477A-A0D9-A5757AFC3D1D}">
      <dsp:nvSpPr>
        <dsp:cNvPr id="0" name=""/>
        <dsp:cNvSpPr/>
      </dsp:nvSpPr>
      <dsp:spPr>
        <a:xfrm>
          <a:off x="2583269" y="1910571"/>
          <a:ext cx="2407651" cy="1350068"/>
        </a:xfrm>
        <a:prstGeom prst="rect">
          <a:avLst/>
        </a:prstGeom>
        <a:solidFill>
          <a:schemeClr val="lt1">
            <a:hueOff val="0"/>
            <a:satOff val="0"/>
            <a:lumOff val="0"/>
            <a:alphaOff val="0"/>
          </a:schemeClr>
        </a:solidFill>
        <a:ln w="25400" cap="flat" cmpd="sng" algn="ctr">
          <a:solidFill>
            <a:srgbClr val="63BFB5"/>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AU" sz="2000" kern="1200" dirty="0"/>
            <a:t>Do’s &amp; Don’ts following a PTE</a:t>
          </a:r>
        </a:p>
        <a:p>
          <a:pPr marL="0" lvl="0" indent="0" algn="l" defTabSz="889000">
            <a:lnSpc>
              <a:spcPct val="90000"/>
            </a:lnSpc>
            <a:spcBef>
              <a:spcPct val="0"/>
            </a:spcBef>
            <a:spcAft>
              <a:spcPct val="35000"/>
            </a:spcAft>
            <a:buNone/>
          </a:pPr>
          <a:r>
            <a:rPr lang="en-AU" sz="2000" kern="1200" dirty="0"/>
            <a:t>Skills to help you cope</a:t>
          </a:r>
        </a:p>
      </dsp:txBody>
      <dsp:txXfrm>
        <a:off x="2583269" y="1910571"/>
        <a:ext cx="2407651" cy="1350068"/>
      </dsp:txXfrm>
    </dsp:sp>
    <dsp:sp modelId="{FD520A89-4F5B-4954-97AB-E81F09D5EAEC}">
      <dsp:nvSpPr>
        <dsp:cNvPr id="0" name=""/>
        <dsp:cNvSpPr/>
      </dsp:nvSpPr>
      <dsp:spPr>
        <a:xfrm>
          <a:off x="5069433" y="1589187"/>
          <a:ext cx="3160166" cy="1198543"/>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0269" numCol="1" spcCol="1270" anchor="ctr" anchorCtr="0">
          <a:noAutofit/>
        </a:bodyPr>
        <a:lstStyle/>
        <a:p>
          <a:pPr marL="0" lvl="0" indent="0" algn="l" defTabSz="1066800">
            <a:lnSpc>
              <a:spcPct val="90000"/>
            </a:lnSpc>
            <a:spcBef>
              <a:spcPct val="0"/>
            </a:spcBef>
            <a:spcAft>
              <a:spcPct val="35000"/>
            </a:spcAft>
            <a:buNone/>
          </a:pPr>
          <a:r>
            <a:rPr lang="en-AU" sz="2400" kern="1200" dirty="0"/>
            <a:t>After: Self-Care</a:t>
          </a:r>
        </a:p>
      </dsp:txBody>
      <dsp:txXfrm>
        <a:off x="5069433" y="1888823"/>
        <a:ext cx="2860530" cy="599271"/>
      </dsp:txXfrm>
    </dsp:sp>
    <dsp:sp modelId="{13E26433-0F68-4E8B-9393-DF8B19DC539C}">
      <dsp:nvSpPr>
        <dsp:cNvPr id="0" name=""/>
        <dsp:cNvSpPr/>
      </dsp:nvSpPr>
      <dsp:spPr>
        <a:xfrm>
          <a:off x="5156285" y="2532841"/>
          <a:ext cx="2423822" cy="1224361"/>
        </a:xfrm>
        <a:prstGeom prst="rect">
          <a:avLst/>
        </a:prstGeom>
        <a:solidFill>
          <a:schemeClr val="lt1">
            <a:hueOff val="0"/>
            <a:satOff val="0"/>
            <a:lumOff val="0"/>
            <a:alphaOff val="0"/>
          </a:schemeClr>
        </a:solidFill>
        <a:ln w="25400" cap="flat" cmpd="sng" algn="ctr">
          <a:solidFill>
            <a:srgbClr val="63BFB5"/>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AU" sz="2000" kern="1200" dirty="0"/>
            <a:t>Looking after yourself in the days and weeks after the event.</a:t>
          </a:r>
        </a:p>
      </dsp:txBody>
      <dsp:txXfrm>
        <a:off x="5156285" y="2532841"/>
        <a:ext cx="2423822" cy="12243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9E42C-9B0E-43A5-9847-BBA02A332955}">
      <dsp:nvSpPr>
        <dsp:cNvPr id="0" name=""/>
        <dsp:cNvSpPr/>
      </dsp:nvSpPr>
      <dsp:spPr>
        <a:xfrm>
          <a:off x="105017" y="1643"/>
          <a:ext cx="2977765" cy="611506"/>
        </a:xfrm>
        <a:prstGeom prst="roundRect">
          <a:avLst>
            <a:gd name="adj" fmla="val 10000"/>
          </a:avLst>
        </a:prstGeom>
        <a:solidFill>
          <a:srgbClr val="19628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t>Traumatic event</a:t>
          </a:r>
        </a:p>
      </dsp:txBody>
      <dsp:txXfrm>
        <a:off x="122927" y="19553"/>
        <a:ext cx="2941945" cy="575686"/>
      </dsp:txXfrm>
    </dsp:sp>
    <dsp:sp modelId="{6E55964C-F994-469F-8DA2-C5F737F15E49}">
      <dsp:nvSpPr>
        <dsp:cNvPr id="0" name=""/>
        <dsp:cNvSpPr/>
      </dsp:nvSpPr>
      <dsp:spPr>
        <a:xfrm rot="5400000">
          <a:off x="1479243" y="628437"/>
          <a:ext cx="229314" cy="275177"/>
        </a:xfrm>
        <a:prstGeom prst="leftArrow">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dirty="0"/>
        </a:p>
      </dsp:txBody>
      <dsp:txXfrm rot="-5400000">
        <a:off x="1511347" y="651368"/>
        <a:ext cx="165107" cy="160520"/>
      </dsp:txXfrm>
    </dsp:sp>
    <dsp:sp modelId="{3A9834F0-611F-46C4-A5D8-0107A6C8877B}">
      <dsp:nvSpPr>
        <dsp:cNvPr id="0" name=""/>
        <dsp:cNvSpPr/>
      </dsp:nvSpPr>
      <dsp:spPr>
        <a:xfrm>
          <a:off x="105017" y="918903"/>
          <a:ext cx="2977765" cy="611506"/>
        </a:xfrm>
        <a:prstGeom prst="roundRect">
          <a:avLst>
            <a:gd name="adj" fmla="val 10000"/>
          </a:avLst>
        </a:prstGeom>
        <a:solidFill>
          <a:schemeClr val="accent1">
            <a:shade val="80000"/>
            <a:hueOff val="165650"/>
            <a:satOff val="-17527"/>
            <a:lumOff val="12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t>Tired, not eating well</a:t>
          </a:r>
        </a:p>
      </dsp:txBody>
      <dsp:txXfrm>
        <a:off x="122927" y="936813"/>
        <a:ext cx="2941945" cy="575686"/>
      </dsp:txXfrm>
    </dsp:sp>
    <dsp:sp modelId="{B34F4DC7-384A-4EC3-B8E9-7F352EF9DA06}">
      <dsp:nvSpPr>
        <dsp:cNvPr id="0" name=""/>
        <dsp:cNvSpPr/>
      </dsp:nvSpPr>
      <dsp:spPr>
        <a:xfrm rot="5400000">
          <a:off x="1479243" y="1545697"/>
          <a:ext cx="229314" cy="275177"/>
        </a:xfrm>
        <a:prstGeom prst="leftArrow">
          <a:avLst/>
        </a:prstGeom>
        <a:solidFill>
          <a:schemeClr val="accent1">
            <a:shade val="90000"/>
            <a:hueOff val="248517"/>
            <a:satOff val="-25962"/>
            <a:lumOff val="1801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dirty="0"/>
        </a:p>
      </dsp:txBody>
      <dsp:txXfrm rot="-5400000">
        <a:off x="1511347" y="1568628"/>
        <a:ext cx="165107" cy="160520"/>
      </dsp:txXfrm>
    </dsp:sp>
    <dsp:sp modelId="{78C13458-5F2F-4EB3-BEC3-363EF337F85C}">
      <dsp:nvSpPr>
        <dsp:cNvPr id="0" name=""/>
        <dsp:cNvSpPr/>
      </dsp:nvSpPr>
      <dsp:spPr>
        <a:xfrm>
          <a:off x="105017" y="1836163"/>
          <a:ext cx="2977765" cy="611506"/>
        </a:xfrm>
        <a:prstGeom prst="roundRect">
          <a:avLst>
            <a:gd name="adj" fmla="val 10000"/>
          </a:avLst>
        </a:prstGeom>
        <a:solidFill>
          <a:schemeClr val="accent1">
            <a:shade val="80000"/>
            <a:hueOff val="331299"/>
            <a:satOff val="-35055"/>
            <a:lumOff val="251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t>Stress at work</a:t>
          </a:r>
        </a:p>
      </dsp:txBody>
      <dsp:txXfrm>
        <a:off x="122927" y="1854073"/>
        <a:ext cx="2941945" cy="575686"/>
      </dsp:txXfrm>
    </dsp:sp>
    <dsp:sp modelId="{E1BE6FD6-4E82-4C5A-9C5C-5805CF787B2D}">
      <dsp:nvSpPr>
        <dsp:cNvPr id="0" name=""/>
        <dsp:cNvSpPr/>
      </dsp:nvSpPr>
      <dsp:spPr>
        <a:xfrm rot="5400000">
          <a:off x="1479243" y="2462957"/>
          <a:ext cx="229314" cy="275177"/>
        </a:xfrm>
        <a:prstGeom prst="leftArrow">
          <a:avLst/>
        </a:prstGeom>
        <a:solidFill>
          <a:srgbClr val="63BF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dirty="0"/>
        </a:p>
      </dsp:txBody>
      <dsp:txXfrm rot="-5400000">
        <a:off x="1511347" y="2485888"/>
        <a:ext cx="165107" cy="160520"/>
      </dsp:txXfrm>
    </dsp:sp>
    <dsp:sp modelId="{0C022BE1-886B-420A-97E1-D056C49F228B}">
      <dsp:nvSpPr>
        <dsp:cNvPr id="0" name=""/>
        <dsp:cNvSpPr/>
      </dsp:nvSpPr>
      <dsp:spPr>
        <a:xfrm>
          <a:off x="105017" y="2753422"/>
          <a:ext cx="2977765" cy="611506"/>
        </a:xfrm>
        <a:prstGeom prst="roundRect">
          <a:avLst>
            <a:gd name="adj" fmla="val 10000"/>
          </a:avLst>
        </a:prstGeom>
        <a:solidFill>
          <a:srgbClr val="63BF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t>No time for self</a:t>
          </a:r>
        </a:p>
      </dsp:txBody>
      <dsp:txXfrm>
        <a:off x="122927" y="2771332"/>
        <a:ext cx="2941945" cy="5756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F14BF-31D1-4BEE-8AF6-AA998FD92911}">
      <dsp:nvSpPr>
        <dsp:cNvPr id="0" name=""/>
        <dsp:cNvSpPr/>
      </dsp:nvSpPr>
      <dsp:spPr>
        <a:xfrm>
          <a:off x="2601626" y="-14379"/>
          <a:ext cx="2580762" cy="1389133"/>
        </a:xfrm>
        <a:prstGeom prst="ellipse">
          <a:avLst/>
        </a:prstGeom>
        <a:solidFill>
          <a:srgbClr val="19628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AU" sz="1200" b="1" kern="1200" dirty="0"/>
            <a:t>Where in </a:t>
          </a:r>
          <a:r>
            <a:rPr lang="en-AU" sz="1200" b="1" u="none" kern="1200" dirty="0"/>
            <a:t>your body do you feel tension?</a:t>
          </a:r>
        </a:p>
      </dsp:txBody>
      <dsp:txXfrm>
        <a:off x="2979570" y="189055"/>
        <a:ext cx="1824874" cy="982265"/>
      </dsp:txXfrm>
    </dsp:sp>
    <dsp:sp modelId="{37EC833F-E3C9-4EC4-B28A-BCB623D65A54}">
      <dsp:nvSpPr>
        <dsp:cNvPr id="0" name=""/>
        <dsp:cNvSpPr/>
      </dsp:nvSpPr>
      <dsp:spPr>
        <a:xfrm rot="1536968">
          <a:off x="4938681" y="1039276"/>
          <a:ext cx="255660" cy="408092"/>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AU" sz="1000" kern="1200" dirty="0"/>
        </a:p>
      </dsp:txBody>
      <dsp:txXfrm>
        <a:off x="4942450" y="1104314"/>
        <a:ext cx="178962" cy="244856"/>
      </dsp:txXfrm>
    </dsp:sp>
    <dsp:sp modelId="{7CA4CBC9-53AC-4054-97CA-25056AC81025}">
      <dsp:nvSpPr>
        <dsp:cNvPr id="0" name=""/>
        <dsp:cNvSpPr/>
      </dsp:nvSpPr>
      <dsp:spPr>
        <a:xfrm>
          <a:off x="4966260" y="1134282"/>
          <a:ext cx="2498914" cy="1320090"/>
        </a:xfrm>
        <a:prstGeom prst="ellipse">
          <a:avLst/>
        </a:prstGeom>
        <a:solidFill>
          <a:schemeClr val="accent1">
            <a:shade val="80000"/>
            <a:hueOff val="165650"/>
            <a:satOff val="-17527"/>
            <a:lumOff val="12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AU" sz="1200" b="1" u="none" kern="1200" dirty="0"/>
            <a:t>Take a small breath and hold for 6 seconds. </a:t>
          </a:r>
          <a:br>
            <a:rPr lang="en-AU" sz="1200" b="1" u="none" kern="1200" dirty="0"/>
          </a:br>
          <a:r>
            <a:rPr lang="en-AU" sz="1200" b="1" u="none" kern="1200" dirty="0"/>
            <a:t>At the same time, gradually tense the chosen muscle group</a:t>
          </a:r>
          <a:endParaRPr lang="en-AU" sz="1200" u="none" kern="1200" dirty="0"/>
        </a:p>
      </dsp:txBody>
      <dsp:txXfrm>
        <a:off x="5332217" y="1327605"/>
        <a:ext cx="1767000" cy="933444"/>
      </dsp:txXfrm>
    </dsp:sp>
    <dsp:sp modelId="{88EE797B-FFCB-4F64-B5C9-AD06520ECBC6}">
      <dsp:nvSpPr>
        <dsp:cNvPr id="0" name=""/>
        <dsp:cNvSpPr/>
      </dsp:nvSpPr>
      <dsp:spPr>
        <a:xfrm rot="9154328">
          <a:off x="4983131" y="2162469"/>
          <a:ext cx="260075" cy="408092"/>
        </a:xfrm>
        <a:prstGeom prst="rightArrow">
          <a:avLst>
            <a:gd name="adj1" fmla="val 60000"/>
            <a:gd name="adj2" fmla="val 50000"/>
          </a:avLst>
        </a:prstGeom>
        <a:solidFill>
          <a:schemeClr val="accent1">
            <a:shade val="90000"/>
            <a:hueOff val="165678"/>
            <a:satOff val="-17308"/>
            <a:lumOff val="1200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AU" sz="1000" kern="1200" dirty="0"/>
        </a:p>
      </dsp:txBody>
      <dsp:txXfrm rot="10800000">
        <a:off x="5056768" y="2226117"/>
        <a:ext cx="182053" cy="244856"/>
      </dsp:txXfrm>
    </dsp:sp>
    <dsp:sp modelId="{7DA8CDBF-DB2F-4DD3-9E75-65C555624244}">
      <dsp:nvSpPr>
        <dsp:cNvPr id="0" name=""/>
        <dsp:cNvSpPr/>
      </dsp:nvSpPr>
      <dsp:spPr>
        <a:xfrm>
          <a:off x="2484995" y="2272767"/>
          <a:ext cx="2821663" cy="1451018"/>
        </a:xfrm>
        <a:prstGeom prst="ellipse">
          <a:avLst/>
        </a:prstGeom>
        <a:solidFill>
          <a:schemeClr val="accent1">
            <a:shade val="80000"/>
            <a:hueOff val="331299"/>
            <a:satOff val="-35055"/>
            <a:lumOff val="251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AU" sz="1200" b="1" u="none" kern="1200" dirty="0"/>
            <a:t>After 6 secs, breathe out slowly saying the word ‘calm’ or ‘relax’ to yourself.  At the same time gradually let the tension go from your muscles</a:t>
          </a:r>
          <a:endParaRPr lang="en-AU" sz="1200" u="none" kern="1200" dirty="0"/>
        </a:p>
      </dsp:txBody>
      <dsp:txXfrm>
        <a:off x="2898218" y="2485264"/>
        <a:ext cx="1995217" cy="1026024"/>
      </dsp:txXfrm>
    </dsp:sp>
    <dsp:sp modelId="{0E51F763-A679-4D2B-9D42-CA0D4DDB09BA}">
      <dsp:nvSpPr>
        <dsp:cNvPr id="0" name=""/>
        <dsp:cNvSpPr/>
      </dsp:nvSpPr>
      <dsp:spPr>
        <a:xfrm rot="12441105">
          <a:off x="2502020" y="2151876"/>
          <a:ext cx="304041" cy="408092"/>
        </a:xfrm>
        <a:prstGeom prst="rightArrow">
          <a:avLst>
            <a:gd name="adj1" fmla="val 60000"/>
            <a:gd name="adj2" fmla="val 50000"/>
          </a:avLst>
        </a:prstGeom>
        <a:solidFill>
          <a:schemeClr val="accent1">
            <a:shade val="90000"/>
            <a:hueOff val="331356"/>
            <a:satOff val="-34616"/>
            <a:lumOff val="2401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AU" sz="1000" kern="1200" dirty="0"/>
        </a:p>
      </dsp:txBody>
      <dsp:txXfrm rot="10800000">
        <a:off x="2588133" y="2254448"/>
        <a:ext cx="212829" cy="244856"/>
      </dsp:txXfrm>
    </dsp:sp>
    <dsp:sp modelId="{F595A826-CDC3-4A1B-BAC5-A456AF93F8F4}">
      <dsp:nvSpPr>
        <dsp:cNvPr id="0" name=""/>
        <dsp:cNvSpPr/>
      </dsp:nvSpPr>
      <dsp:spPr>
        <a:xfrm>
          <a:off x="152597" y="1096352"/>
          <a:ext cx="2651788" cy="1302956"/>
        </a:xfrm>
        <a:prstGeom prst="ellipse">
          <a:avLst/>
        </a:prstGeom>
        <a:solidFill>
          <a:srgbClr val="63BF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AU" sz="1200" b="1" kern="1200" dirty="0"/>
            <a:t>Repeat if necessary with same or other muscles </a:t>
          </a:r>
          <a:endParaRPr lang="en-AU" sz="1200" kern="1200" dirty="0"/>
        </a:p>
      </dsp:txBody>
      <dsp:txXfrm>
        <a:off x="540942" y="1287165"/>
        <a:ext cx="1875098" cy="921330"/>
      </dsp:txXfrm>
    </dsp:sp>
    <dsp:sp modelId="{6683C3F9-F5AC-49B5-969B-90F0CA483823}">
      <dsp:nvSpPr>
        <dsp:cNvPr id="0" name=""/>
        <dsp:cNvSpPr/>
      </dsp:nvSpPr>
      <dsp:spPr>
        <a:xfrm rot="20168238">
          <a:off x="2548061" y="1015375"/>
          <a:ext cx="249906" cy="408092"/>
        </a:xfrm>
        <a:prstGeom prst="rightArrow">
          <a:avLst>
            <a:gd name="adj1" fmla="val 60000"/>
            <a:gd name="adj2" fmla="val 50000"/>
          </a:avLst>
        </a:prstGeom>
        <a:solidFill>
          <a:srgbClr val="63BF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AU" sz="1000" kern="1200" dirty="0"/>
        </a:p>
      </dsp:txBody>
      <dsp:txXfrm>
        <a:off x="2551265" y="1112158"/>
        <a:ext cx="174934" cy="2448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02A6C-4BCB-4278-B2D9-D98DA49B2ADD}">
      <dsp:nvSpPr>
        <dsp:cNvPr id="0" name=""/>
        <dsp:cNvSpPr/>
      </dsp:nvSpPr>
      <dsp:spPr>
        <a:xfrm>
          <a:off x="1802026" y="722"/>
          <a:ext cx="1356364" cy="1356364"/>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AU" sz="1800" kern="1200" dirty="0"/>
            <a:t>Feelings</a:t>
          </a:r>
        </a:p>
      </dsp:txBody>
      <dsp:txXfrm>
        <a:off x="2000661" y="199357"/>
        <a:ext cx="959094" cy="959094"/>
      </dsp:txXfrm>
    </dsp:sp>
    <dsp:sp modelId="{B41C9E67-FD63-4C0E-8357-7552D20B3B05}">
      <dsp:nvSpPr>
        <dsp:cNvPr id="0" name=""/>
        <dsp:cNvSpPr/>
      </dsp:nvSpPr>
      <dsp:spPr>
        <a:xfrm rot="2700000">
          <a:off x="3012813" y="1163002"/>
          <a:ext cx="360760" cy="457772"/>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3028663" y="1216292"/>
        <a:ext cx="252532" cy="274664"/>
      </dsp:txXfrm>
    </dsp:sp>
    <dsp:sp modelId="{CB564B54-608C-4FC0-8733-25B5C7B89645}">
      <dsp:nvSpPr>
        <dsp:cNvPr id="0" name=""/>
        <dsp:cNvSpPr/>
      </dsp:nvSpPr>
      <dsp:spPr>
        <a:xfrm>
          <a:off x="3242435" y="1441130"/>
          <a:ext cx="1356364" cy="1356364"/>
        </a:xfrm>
        <a:prstGeom prst="ellipse">
          <a:avLst/>
        </a:prstGeom>
        <a:solidFill>
          <a:schemeClr val="accent1">
            <a:shade val="80000"/>
            <a:hueOff val="165650"/>
            <a:satOff val="-17527"/>
            <a:lumOff val="12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AU" sz="1800" kern="1200" dirty="0"/>
            <a:t>What you do</a:t>
          </a:r>
        </a:p>
      </dsp:txBody>
      <dsp:txXfrm>
        <a:off x="3441070" y="1639765"/>
        <a:ext cx="959094" cy="959094"/>
      </dsp:txXfrm>
    </dsp:sp>
    <dsp:sp modelId="{7BD19D53-A6A5-448E-AAA8-6AA41FC3458E}">
      <dsp:nvSpPr>
        <dsp:cNvPr id="0" name=""/>
        <dsp:cNvSpPr/>
      </dsp:nvSpPr>
      <dsp:spPr>
        <a:xfrm rot="8100000">
          <a:off x="3027252" y="2603410"/>
          <a:ext cx="360760" cy="457772"/>
        </a:xfrm>
        <a:prstGeom prst="rightArrow">
          <a:avLst>
            <a:gd name="adj1" fmla="val 60000"/>
            <a:gd name="adj2" fmla="val 50000"/>
          </a:avLst>
        </a:prstGeom>
        <a:solidFill>
          <a:schemeClr val="accent1">
            <a:shade val="90000"/>
            <a:hueOff val="165678"/>
            <a:satOff val="-17308"/>
            <a:lumOff val="1200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rot="10800000">
        <a:off x="3119630" y="2656700"/>
        <a:ext cx="252532" cy="274664"/>
      </dsp:txXfrm>
    </dsp:sp>
    <dsp:sp modelId="{AD85FAEF-572F-4F4C-B9C4-1871B9C7659A}">
      <dsp:nvSpPr>
        <dsp:cNvPr id="0" name=""/>
        <dsp:cNvSpPr/>
      </dsp:nvSpPr>
      <dsp:spPr>
        <a:xfrm>
          <a:off x="1802026" y="2881538"/>
          <a:ext cx="1356364" cy="1356364"/>
        </a:xfrm>
        <a:prstGeom prst="ellipse">
          <a:avLst/>
        </a:prstGeom>
        <a:solidFill>
          <a:schemeClr val="accent1">
            <a:shade val="80000"/>
            <a:hueOff val="331299"/>
            <a:satOff val="-35055"/>
            <a:lumOff val="251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AU" sz="1800" kern="1200" dirty="0"/>
            <a:t>What you think</a:t>
          </a:r>
        </a:p>
      </dsp:txBody>
      <dsp:txXfrm>
        <a:off x="2000661" y="3080173"/>
        <a:ext cx="959094" cy="959094"/>
      </dsp:txXfrm>
    </dsp:sp>
    <dsp:sp modelId="{1517C69F-165E-4B1A-B871-330B51824C61}">
      <dsp:nvSpPr>
        <dsp:cNvPr id="0" name=""/>
        <dsp:cNvSpPr/>
      </dsp:nvSpPr>
      <dsp:spPr>
        <a:xfrm rot="13500000">
          <a:off x="1586844" y="2617849"/>
          <a:ext cx="360760" cy="457772"/>
        </a:xfrm>
        <a:prstGeom prst="rightArrow">
          <a:avLst>
            <a:gd name="adj1" fmla="val 60000"/>
            <a:gd name="adj2" fmla="val 50000"/>
          </a:avLst>
        </a:prstGeom>
        <a:solidFill>
          <a:schemeClr val="accent1">
            <a:shade val="90000"/>
            <a:hueOff val="331356"/>
            <a:satOff val="-34616"/>
            <a:lumOff val="2401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rot="10800000">
        <a:off x="1679222" y="2747667"/>
        <a:ext cx="252532" cy="274664"/>
      </dsp:txXfrm>
    </dsp:sp>
    <dsp:sp modelId="{B0A71D66-6C15-45E6-80DB-5AA1FD0A42E8}">
      <dsp:nvSpPr>
        <dsp:cNvPr id="0" name=""/>
        <dsp:cNvSpPr/>
      </dsp:nvSpPr>
      <dsp:spPr>
        <a:xfrm>
          <a:off x="361618" y="1441130"/>
          <a:ext cx="1356364" cy="1356364"/>
        </a:xfrm>
        <a:prstGeom prst="ellipse">
          <a:avLst/>
        </a:prstGeom>
        <a:solidFill>
          <a:schemeClr val="accent1">
            <a:shade val="80000"/>
            <a:hueOff val="496949"/>
            <a:satOff val="-52582"/>
            <a:lumOff val="376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AU" sz="1800" kern="1200" dirty="0"/>
            <a:t>Physical state</a:t>
          </a:r>
        </a:p>
      </dsp:txBody>
      <dsp:txXfrm>
        <a:off x="560253" y="1639765"/>
        <a:ext cx="959094" cy="959094"/>
      </dsp:txXfrm>
    </dsp:sp>
    <dsp:sp modelId="{4FEA8232-0DFD-4020-929A-EE1411C741A0}">
      <dsp:nvSpPr>
        <dsp:cNvPr id="0" name=""/>
        <dsp:cNvSpPr/>
      </dsp:nvSpPr>
      <dsp:spPr>
        <a:xfrm rot="18900000">
          <a:off x="1572404" y="1177441"/>
          <a:ext cx="360760" cy="457772"/>
        </a:xfrm>
        <a:prstGeom prst="rightArrow">
          <a:avLst>
            <a:gd name="adj1" fmla="val 60000"/>
            <a:gd name="adj2" fmla="val 50000"/>
          </a:avLst>
        </a:prstGeom>
        <a:solidFill>
          <a:schemeClr val="accent1">
            <a:shade val="90000"/>
            <a:hueOff val="497034"/>
            <a:satOff val="-51924"/>
            <a:lumOff val="3602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1588254" y="1307259"/>
        <a:ext cx="252532" cy="2746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A3E10-FC21-43C6-B984-9F0B74AC2BF8}">
      <dsp:nvSpPr>
        <dsp:cNvPr id="0" name=""/>
        <dsp:cNvSpPr/>
      </dsp:nvSpPr>
      <dsp:spPr>
        <a:xfrm>
          <a:off x="3364628" y="1491319"/>
          <a:ext cx="1114268" cy="1114268"/>
        </a:xfrm>
        <a:prstGeom prst="ellipse">
          <a:avLst/>
        </a:prstGeom>
        <a:solidFill>
          <a:srgbClr val="63BF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AU" sz="2300" kern="1200" dirty="0"/>
            <a:t>SELF</a:t>
          </a:r>
        </a:p>
      </dsp:txBody>
      <dsp:txXfrm>
        <a:off x="3527809" y="1654500"/>
        <a:ext cx="787906" cy="787906"/>
      </dsp:txXfrm>
    </dsp:sp>
    <dsp:sp modelId="{A33A4D7C-2127-4877-AA75-13A23DD8CF9A}">
      <dsp:nvSpPr>
        <dsp:cNvPr id="0" name=""/>
        <dsp:cNvSpPr/>
      </dsp:nvSpPr>
      <dsp:spPr>
        <a:xfrm rot="18697968">
          <a:off x="4226737" y="1473992"/>
          <a:ext cx="388268" cy="25899"/>
        </a:xfrm>
        <a:custGeom>
          <a:avLst/>
          <a:gdLst/>
          <a:ahLst/>
          <a:cxnLst/>
          <a:rect l="0" t="0" r="0" b="0"/>
          <a:pathLst>
            <a:path>
              <a:moveTo>
                <a:pt x="0" y="12949"/>
              </a:moveTo>
              <a:lnTo>
                <a:pt x="388268" y="12949"/>
              </a:lnTo>
            </a:path>
          </a:pathLst>
        </a:custGeom>
        <a:noFill/>
        <a:ln w="25400" cap="flat" cmpd="sng" algn="ctr">
          <a:solidFill>
            <a:srgbClr val="63BFB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dirty="0"/>
        </a:p>
      </dsp:txBody>
      <dsp:txXfrm>
        <a:off x="4411165" y="1477235"/>
        <a:ext cx="19413" cy="19413"/>
      </dsp:txXfrm>
    </dsp:sp>
    <dsp:sp modelId="{8F39D0F1-B404-4647-BBF4-609E2CF3D529}">
      <dsp:nvSpPr>
        <dsp:cNvPr id="0" name=""/>
        <dsp:cNvSpPr/>
      </dsp:nvSpPr>
      <dsp:spPr>
        <a:xfrm>
          <a:off x="4246525" y="35522"/>
          <a:ext cx="1623890" cy="1468205"/>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0" bIns="10160" numCol="1" spcCol="1270" anchor="ctr" anchorCtr="0">
          <a:noAutofit/>
        </a:bodyPr>
        <a:lstStyle/>
        <a:p>
          <a:pPr marL="0" lvl="0" indent="0" algn="ctr" defTabSz="711200">
            <a:lnSpc>
              <a:spcPct val="90000"/>
            </a:lnSpc>
            <a:spcBef>
              <a:spcPct val="0"/>
            </a:spcBef>
            <a:spcAft>
              <a:spcPct val="35000"/>
            </a:spcAft>
            <a:buNone/>
          </a:pPr>
          <a:r>
            <a:rPr lang="en-AU" sz="1600" kern="1200" dirty="0"/>
            <a:t>Professional</a:t>
          </a:r>
        </a:p>
      </dsp:txBody>
      <dsp:txXfrm>
        <a:off x="4484338" y="250536"/>
        <a:ext cx="1148264" cy="1038177"/>
      </dsp:txXfrm>
    </dsp:sp>
    <dsp:sp modelId="{DBF97B56-267E-410D-865C-E3C7D12658E4}">
      <dsp:nvSpPr>
        <dsp:cNvPr id="0" name=""/>
        <dsp:cNvSpPr/>
      </dsp:nvSpPr>
      <dsp:spPr>
        <a:xfrm rot="21328776">
          <a:off x="4475322" y="1944925"/>
          <a:ext cx="1184277" cy="25899"/>
        </a:xfrm>
        <a:custGeom>
          <a:avLst/>
          <a:gdLst/>
          <a:ahLst/>
          <a:cxnLst/>
          <a:rect l="0" t="0" r="0" b="0"/>
          <a:pathLst>
            <a:path>
              <a:moveTo>
                <a:pt x="0" y="12949"/>
              </a:moveTo>
              <a:lnTo>
                <a:pt x="1184277" y="12949"/>
              </a:lnTo>
            </a:path>
          </a:pathLst>
        </a:custGeom>
        <a:noFill/>
        <a:ln w="25400" cap="flat" cmpd="sng" algn="ctr">
          <a:solidFill>
            <a:srgbClr val="63BFB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dirty="0"/>
        </a:p>
      </dsp:txBody>
      <dsp:txXfrm>
        <a:off x="5037854" y="1928268"/>
        <a:ext cx="59213" cy="59213"/>
      </dsp:txXfrm>
    </dsp:sp>
    <dsp:sp modelId="{FE3FBF23-1766-439A-866B-D6C6314D9F9D}">
      <dsp:nvSpPr>
        <dsp:cNvPr id="0" name=""/>
        <dsp:cNvSpPr/>
      </dsp:nvSpPr>
      <dsp:spPr>
        <a:xfrm>
          <a:off x="5655626" y="1172041"/>
          <a:ext cx="1370327" cy="1370327"/>
        </a:xfrm>
        <a:prstGeom prst="ellipse">
          <a:avLst/>
        </a:prstGeom>
        <a:solidFill>
          <a:schemeClr val="accent1">
            <a:shade val="80000"/>
            <a:hueOff val="99390"/>
            <a:satOff val="-10516"/>
            <a:lumOff val="75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AU" sz="1600" kern="1200" dirty="0"/>
            <a:t>Work peer</a:t>
          </a:r>
        </a:p>
      </dsp:txBody>
      <dsp:txXfrm>
        <a:off x="5856306" y="1372721"/>
        <a:ext cx="968967" cy="968967"/>
      </dsp:txXfrm>
    </dsp:sp>
    <dsp:sp modelId="{AEFF74B2-880D-4601-8074-6055B87211DA}">
      <dsp:nvSpPr>
        <dsp:cNvPr id="0" name=""/>
        <dsp:cNvSpPr/>
      </dsp:nvSpPr>
      <dsp:spPr>
        <a:xfrm rot="2547720">
          <a:off x="4273151" y="2565099"/>
          <a:ext cx="454668" cy="25899"/>
        </a:xfrm>
        <a:custGeom>
          <a:avLst/>
          <a:gdLst/>
          <a:ahLst/>
          <a:cxnLst/>
          <a:rect l="0" t="0" r="0" b="0"/>
          <a:pathLst>
            <a:path>
              <a:moveTo>
                <a:pt x="0" y="12949"/>
              </a:moveTo>
              <a:lnTo>
                <a:pt x="454668" y="12949"/>
              </a:lnTo>
            </a:path>
          </a:pathLst>
        </a:custGeom>
        <a:noFill/>
        <a:ln w="25400" cap="flat" cmpd="sng" algn="ctr">
          <a:solidFill>
            <a:srgbClr val="63BFB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dirty="0"/>
        </a:p>
      </dsp:txBody>
      <dsp:txXfrm>
        <a:off x="4489118" y="2566682"/>
        <a:ext cx="22733" cy="22733"/>
      </dsp:txXfrm>
    </dsp:sp>
    <dsp:sp modelId="{EAA3D68D-1CDC-4ABE-B732-BC807444B14F}">
      <dsp:nvSpPr>
        <dsp:cNvPr id="0" name=""/>
        <dsp:cNvSpPr/>
      </dsp:nvSpPr>
      <dsp:spPr>
        <a:xfrm>
          <a:off x="4488494" y="2508913"/>
          <a:ext cx="1370327" cy="1370327"/>
        </a:xfrm>
        <a:prstGeom prst="ellipse">
          <a:avLst/>
        </a:prstGeom>
        <a:solidFill>
          <a:schemeClr val="accent1">
            <a:shade val="80000"/>
            <a:hueOff val="198780"/>
            <a:satOff val="-21033"/>
            <a:lumOff val="15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AU" sz="1600" kern="1200" dirty="0"/>
            <a:t>Friends</a:t>
          </a:r>
        </a:p>
      </dsp:txBody>
      <dsp:txXfrm>
        <a:off x="4689174" y="2709593"/>
        <a:ext cx="968967" cy="968967"/>
      </dsp:txXfrm>
    </dsp:sp>
    <dsp:sp modelId="{284F2B84-1640-41D7-AB14-45839580380C}">
      <dsp:nvSpPr>
        <dsp:cNvPr id="0" name=""/>
        <dsp:cNvSpPr/>
      </dsp:nvSpPr>
      <dsp:spPr>
        <a:xfrm rot="7775388">
          <a:off x="3366704" y="2558983"/>
          <a:ext cx="244311" cy="25899"/>
        </a:xfrm>
        <a:custGeom>
          <a:avLst/>
          <a:gdLst/>
          <a:ahLst/>
          <a:cxnLst/>
          <a:rect l="0" t="0" r="0" b="0"/>
          <a:pathLst>
            <a:path>
              <a:moveTo>
                <a:pt x="0" y="12949"/>
              </a:moveTo>
              <a:lnTo>
                <a:pt x="244311" y="12949"/>
              </a:lnTo>
            </a:path>
          </a:pathLst>
        </a:custGeom>
        <a:noFill/>
        <a:ln w="25400" cap="flat" cmpd="sng" algn="ctr">
          <a:solidFill>
            <a:srgbClr val="63BFB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dirty="0"/>
        </a:p>
      </dsp:txBody>
      <dsp:txXfrm rot="10800000">
        <a:off x="3482752" y="2565825"/>
        <a:ext cx="12215" cy="12215"/>
      </dsp:txXfrm>
    </dsp:sp>
    <dsp:sp modelId="{3886ADA6-E553-49A1-BC7E-4C81CA5DBA86}">
      <dsp:nvSpPr>
        <dsp:cNvPr id="0" name=""/>
        <dsp:cNvSpPr/>
      </dsp:nvSpPr>
      <dsp:spPr>
        <a:xfrm>
          <a:off x="2289202" y="2508911"/>
          <a:ext cx="1370327" cy="1370327"/>
        </a:xfrm>
        <a:prstGeom prst="ellipse">
          <a:avLst/>
        </a:prstGeom>
        <a:solidFill>
          <a:schemeClr val="accent1">
            <a:shade val="80000"/>
            <a:hueOff val="298170"/>
            <a:satOff val="-31549"/>
            <a:lumOff val="225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AU" sz="1600" kern="1200" dirty="0"/>
            <a:t>Family</a:t>
          </a:r>
        </a:p>
      </dsp:txBody>
      <dsp:txXfrm>
        <a:off x="2489882" y="2709591"/>
        <a:ext cx="968967" cy="968967"/>
      </dsp:txXfrm>
    </dsp:sp>
    <dsp:sp modelId="{96E8EE2B-8F85-4D44-A5A7-B47A82BE59F0}">
      <dsp:nvSpPr>
        <dsp:cNvPr id="0" name=""/>
        <dsp:cNvSpPr/>
      </dsp:nvSpPr>
      <dsp:spPr>
        <a:xfrm rot="10807074">
          <a:off x="2417371" y="2033383"/>
          <a:ext cx="947259" cy="25899"/>
        </a:xfrm>
        <a:custGeom>
          <a:avLst/>
          <a:gdLst/>
          <a:ahLst/>
          <a:cxnLst/>
          <a:rect l="0" t="0" r="0" b="0"/>
          <a:pathLst>
            <a:path>
              <a:moveTo>
                <a:pt x="0" y="12949"/>
              </a:moveTo>
              <a:lnTo>
                <a:pt x="947259" y="12949"/>
              </a:lnTo>
            </a:path>
          </a:pathLst>
        </a:custGeom>
        <a:noFill/>
        <a:ln w="25400" cap="flat" cmpd="sng" algn="ctr">
          <a:solidFill>
            <a:srgbClr val="63BFB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dirty="0"/>
        </a:p>
      </dsp:txBody>
      <dsp:txXfrm rot="10800000">
        <a:off x="2867319" y="2022651"/>
        <a:ext cx="47362" cy="47362"/>
      </dsp:txXfrm>
    </dsp:sp>
    <dsp:sp modelId="{1D14E89A-3B13-48A0-B8E7-E05B5F8D8409}">
      <dsp:nvSpPr>
        <dsp:cNvPr id="0" name=""/>
        <dsp:cNvSpPr/>
      </dsp:nvSpPr>
      <dsp:spPr>
        <a:xfrm>
          <a:off x="1210186" y="1440522"/>
          <a:ext cx="1207187" cy="1207187"/>
        </a:xfrm>
        <a:prstGeom prst="ellipse">
          <a:avLst/>
        </a:prstGeom>
        <a:solidFill>
          <a:schemeClr val="accent1">
            <a:shade val="80000"/>
            <a:hueOff val="397559"/>
            <a:satOff val="-42066"/>
            <a:lumOff val="301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AU" sz="1600" kern="1200" dirty="0"/>
            <a:t>Manager</a:t>
          </a:r>
        </a:p>
      </dsp:txBody>
      <dsp:txXfrm>
        <a:off x="1386974" y="1617310"/>
        <a:ext cx="853611" cy="853611"/>
      </dsp:txXfrm>
    </dsp:sp>
    <dsp:sp modelId="{19F5E7F2-1C75-4B45-B81C-98E3A41ED375}">
      <dsp:nvSpPr>
        <dsp:cNvPr id="0" name=""/>
        <dsp:cNvSpPr/>
      </dsp:nvSpPr>
      <dsp:spPr>
        <a:xfrm rot="13652946">
          <a:off x="3205041" y="1474342"/>
          <a:ext cx="406791" cy="25899"/>
        </a:xfrm>
        <a:custGeom>
          <a:avLst/>
          <a:gdLst/>
          <a:ahLst/>
          <a:cxnLst/>
          <a:rect l="0" t="0" r="0" b="0"/>
          <a:pathLst>
            <a:path>
              <a:moveTo>
                <a:pt x="0" y="12949"/>
              </a:moveTo>
              <a:lnTo>
                <a:pt x="406791" y="12949"/>
              </a:lnTo>
            </a:path>
          </a:pathLst>
        </a:custGeom>
        <a:noFill/>
        <a:ln w="25400" cap="flat" cmpd="sng" algn="ctr">
          <a:solidFill>
            <a:srgbClr val="63BFB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dirty="0"/>
        </a:p>
      </dsp:txBody>
      <dsp:txXfrm rot="10800000">
        <a:off x="3398267" y="1477122"/>
        <a:ext cx="20339" cy="20339"/>
      </dsp:txXfrm>
    </dsp:sp>
    <dsp:sp modelId="{1B7A2C83-ABE1-4A35-8584-79F3A6633C99}">
      <dsp:nvSpPr>
        <dsp:cNvPr id="0" name=""/>
        <dsp:cNvSpPr/>
      </dsp:nvSpPr>
      <dsp:spPr>
        <a:xfrm>
          <a:off x="1996842" y="116718"/>
          <a:ext cx="1569224" cy="1370327"/>
        </a:xfrm>
        <a:prstGeom prst="ellipse">
          <a:avLst/>
        </a:prstGeom>
        <a:solidFill>
          <a:schemeClr val="accent1">
            <a:shade val="80000"/>
            <a:hueOff val="496949"/>
            <a:satOff val="-52582"/>
            <a:lumOff val="376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AU" sz="1600" kern="1200" dirty="0"/>
            <a:t>Community</a:t>
          </a:r>
        </a:p>
      </dsp:txBody>
      <dsp:txXfrm>
        <a:off x="2226650" y="317398"/>
        <a:ext cx="1109608" cy="9689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8D138-69E0-451D-9DF1-308B6378C79E}">
      <dsp:nvSpPr>
        <dsp:cNvPr id="0" name=""/>
        <dsp:cNvSpPr/>
      </dsp:nvSpPr>
      <dsp:spPr>
        <a:xfrm>
          <a:off x="2388419" y="-69973"/>
          <a:ext cx="2425249" cy="986057"/>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AU" sz="1700" b="1" kern="1200" dirty="0"/>
            <a:t>Anxious, tense or blue?</a:t>
          </a:r>
        </a:p>
      </dsp:txBody>
      <dsp:txXfrm>
        <a:off x="2436554" y="-21838"/>
        <a:ext cx="2328979" cy="889787"/>
      </dsp:txXfrm>
    </dsp:sp>
    <dsp:sp modelId="{BABF3ABD-63A1-4E4B-9D3B-9C16AB4E78BB}">
      <dsp:nvSpPr>
        <dsp:cNvPr id="0" name=""/>
        <dsp:cNvSpPr/>
      </dsp:nvSpPr>
      <dsp:spPr>
        <a:xfrm>
          <a:off x="2059786" y="730667"/>
          <a:ext cx="3025005" cy="3025005"/>
        </a:xfrm>
        <a:custGeom>
          <a:avLst/>
          <a:gdLst/>
          <a:ahLst/>
          <a:cxnLst/>
          <a:rect l="0" t="0" r="0" b="0"/>
          <a:pathLst>
            <a:path>
              <a:moveTo>
                <a:pt x="2241165" y="187091"/>
              </a:moveTo>
              <a:arcTo wR="1512502" hR="1512502" stAng="17928024" swAng="777513"/>
            </a:path>
          </a:pathLst>
        </a:custGeom>
        <a:noFill/>
        <a:ln w="9525" cap="flat" cmpd="sng" algn="ctr">
          <a:solidFill>
            <a:schemeClr val="accent1">
              <a:shade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34C9D8A-2DAC-4674-989D-13E3B30666E9}">
      <dsp:nvSpPr>
        <dsp:cNvPr id="0" name=""/>
        <dsp:cNvSpPr/>
      </dsp:nvSpPr>
      <dsp:spPr>
        <a:xfrm>
          <a:off x="4118151" y="1117235"/>
          <a:ext cx="2292545" cy="965345"/>
        </a:xfrm>
        <a:prstGeom prst="roundRect">
          <a:avLst/>
        </a:prstGeom>
        <a:solidFill>
          <a:schemeClr val="accent1">
            <a:shade val="80000"/>
            <a:hueOff val="124237"/>
            <a:satOff val="-13146"/>
            <a:lumOff val="94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AU" sz="1700" b="1" kern="1200" dirty="0"/>
            <a:t>Drinking more than usual?</a:t>
          </a:r>
        </a:p>
      </dsp:txBody>
      <dsp:txXfrm>
        <a:off x="4165275" y="1164359"/>
        <a:ext cx="2198297" cy="871097"/>
      </dsp:txXfrm>
    </dsp:sp>
    <dsp:sp modelId="{FFC375BE-93D2-4523-93C2-898D6F7F851C}">
      <dsp:nvSpPr>
        <dsp:cNvPr id="0" name=""/>
        <dsp:cNvSpPr/>
      </dsp:nvSpPr>
      <dsp:spPr>
        <a:xfrm>
          <a:off x="2267217" y="614509"/>
          <a:ext cx="3025005" cy="3025005"/>
        </a:xfrm>
        <a:custGeom>
          <a:avLst/>
          <a:gdLst/>
          <a:ahLst/>
          <a:cxnLst/>
          <a:rect l="0" t="0" r="0" b="0"/>
          <a:pathLst>
            <a:path>
              <a:moveTo>
                <a:pt x="3024524" y="1474367"/>
              </a:moveTo>
              <a:arcTo wR="1512502" hR="1512502" stAng="21513313" swAng="1413372"/>
            </a:path>
          </a:pathLst>
        </a:custGeom>
        <a:noFill/>
        <a:ln w="9525" cap="flat" cmpd="sng" algn="ctr">
          <a:solidFill>
            <a:schemeClr val="accent1">
              <a:shade val="90000"/>
              <a:hueOff val="124259"/>
              <a:satOff val="-12981"/>
              <a:lumOff val="9007"/>
              <a:alphaOff val="0"/>
            </a:schemeClr>
          </a:solidFill>
          <a:prstDash val="solid"/>
        </a:ln>
        <a:effectLst/>
      </dsp:spPr>
      <dsp:style>
        <a:lnRef idx="1">
          <a:scrgbClr r="0" g="0" b="0"/>
        </a:lnRef>
        <a:fillRef idx="0">
          <a:scrgbClr r="0" g="0" b="0"/>
        </a:fillRef>
        <a:effectRef idx="0">
          <a:scrgbClr r="0" g="0" b="0"/>
        </a:effectRef>
        <a:fontRef idx="minor"/>
      </dsp:style>
    </dsp:sp>
    <dsp:sp modelId="{56472C2D-5C49-46BD-AF04-CBB8308FC3CA}">
      <dsp:nvSpPr>
        <dsp:cNvPr id="0" name=""/>
        <dsp:cNvSpPr/>
      </dsp:nvSpPr>
      <dsp:spPr>
        <a:xfrm>
          <a:off x="3731311" y="2702161"/>
          <a:ext cx="2252687" cy="914075"/>
        </a:xfrm>
        <a:prstGeom prst="roundRect">
          <a:avLst/>
        </a:prstGeom>
        <a:solidFill>
          <a:schemeClr val="accent1">
            <a:shade val="80000"/>
            <a:hueOff val="248475"/>
            <a:satOff val="-26291"/>
            <a:lumOff val="188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AU" sz="1700" b="1" kern="1200" dirty="0"/>
            <a:t>Using medication or drugs to help?</a:t>
          </a:r>
        </a:p>
      </dsp:txBody>
      <dsp:txXfrm>
        <a:off x="3775932" y="2746782"/>
        <a:ext cx="2163445" cy="824833"/>
      </dsp:txXfrm>
    </dsp:sp>
    <dsp:sp modelId="{FD9877AA-8B6F-4ECF-8F7C-BE0BAA678547}">
      <dsp:nvSpPr>
        <dsp:cNvPr id="0" name=""/>
        <dsp:cNvSpPr/>
      </dsp:nvSpPr>
      <dsp:spPr>
        <a:xfrm>
          <a:off x="2089514" y="676514"/>
          <a:ext cx="3025005" cy="3025005"/>
        </a:xfrm>
        <a:custGeom>
          <a:avLst/>
          <a:gdLst/>
          <a:ahLst/>
          <a:cxnLst/>
          <a:rect l="0" t="0" r="0" b="0"/>
          <a:pathLst>
            <a:path>
              <a:moveTo>
                <a:pt x="2003616" y="2943052"/>
              </a:moveTo>
              <a:arcTo wR="1512502" hR="1512502" stAng="4263147" swAng="2308762"/>
            </a:path>
          </a:pathLst>
        </a:custGeom>
        <a:noFill/>
        <a:ln w="9525" cap="flat" cmpd="sng" algn="ctr">
          <a:solidFill>
            <a:schemeClr val="accent1">
              <a:shade val="90000"/>
              <a:hueOff val="248517"/>
              <a:satOff val="-25962"/>
              <a:lumOff val="18013"/>
              <a:alphaOff val="0"/>
            </a:schemeClr>
          </a:solidFill>
          <a:prstDash val="solid"/>
        </a:ln>
        <a:effectLst/>
      </dsp:spPr>
      <dsp:style>
        <a:lnRef idx="1">
          <a:scrgbClr r="0" g="0" b="0"/>
        </a:lnRef>
        <a:fillRef idx="0">
          <a:scrgbClr r="0" g="0" b="0"/>
        </a:fillRef>
        <a:effectRef idx="0">
          <a:scrgbClr r="0" g="0" b="0"/>
        </a:effectRef>
        <a:fontRef idx="minor"/>
      </dsp:style>
    </dsp:sp>
    <dsp:sp modelId="{096012BF-598A-4EB1-984D-38CBF3E030F8}">
      <dsp:nvSpPr>
        <dsp:cNvPr id="0" name=""/>
        <dsp:cNvSpPr/>
      </dsp:nvSpPr>
      <dsp:spPr>
        <a:xfrm>
          <a:off x="1230158" y="2707341"/>
          <a:ext cx="2232217" cy="903715"/>
        </a:xfrm>
        <a:prstGeom prst="roundRect">
          <a:avLst/>
        </a:prstGeom>
        <a:solidFill>
          <a:schemeClr val="accent1">
            <a:shade val="80000"/>
            <a:hueOff val="372712"/>
            <a:satOff val="-39437"/>
            <a:lumOff val="282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AU" sz="1700" b="1" kern="1200" dirty="0"/>
            <a:t>You or someone worried about your drinking/drug use?</a:t>
          </a:r>
        </a:p>
      </dsp:txBody>
      <dsp:txXfrm>
        <a:off x="1274274" y="2751457"/>
        <a:ext cx="2143985" cy="815483"/>
      </dsp:txXfrm>
    </dsp:sp>
    <dsp:sp modelId="{F5D0B14B-AC1C-4640-BE6B-2D310EBAA66A}">
      <dsp:nvSpPr>
        <dsp:cNvPr id="0" name=""/>
        <dsp:cNvSpPr/>
      </dsp:nvSpPr>
      <dsp:spPr>
        <a:xfrm>
          <a:off x="1927883" y="655066"/>
          <a:ext cx="3025005" cy="3025005"/>
        </a:xfrm>
        <a:custGeom>
          <a:avLst/>
          <a:gdLst/>
          <a:ahLst/>
          <a:cxnLst/>
          <a:rect l="0" t="0" r="0" b="0"/>
          <a:pathLst>
            <a:path>
              <a:moveTo>
                <a:pt x="97447" y="2046623"/>
              </a:moveTo>
              <a:arcTo wR="1512502" hR="1512502" stAng="9559242" swAng="1355850"/>
            </a:path>
          </a:pathLst>
        </a:custGeom>
        <a:noFill/>
        <a:ln w="9525" cap="flat" cmpd="sng" algn="ctr">
          <a:solidFill>
            <a:schemeClr val="accent1">
              <a:shade val="90000"/>
              <a:hueOff val="372776"/>
              <a:satOff val="-38943"/>
              <a:lumOff val="27020"/>
              <a:alphaOff val="0"/>
            </a:schemeClr>
          </a:solidFill>
          <a:prstDash val="solid"/>
        </a:ln>
        <a:effectLst/>
      </dsp:spPr>
      <dsp:style>
        <a:lnRef idx="1">
          <a:scrgbClr r="0" g="0" b="0"/>
        </a:lnRef>
        <a:fillRef idx="0">
          <a:scrgbClr r="0" g="0" b="0"/>
        </a:fillRef>
        <a:effectRef idx="0">
          <a:scrgbClr r="0" g="0" b="0"/>
        </a:effectRef>
        <a:fontRef idx="minor"/>
      </dsp:style>
    </dsp:sp>
    <dsp:sp modelId="{2191A005-2632-455C-ACE1-E2D5A0D8DF93}">
      <dsp:nvSpPr>
        <dsp:cNvPr id="0" name=""/>
        <dsp:cNvSpPr/>
      </dsp:nvSpPr>
      <dsp:spPr>
        <a:xfrm>
          <a:off x="883406" y="1056298"/>
          <a:ext cx="2147246" cy="1054601"/>
        </a:xfrm>
        <a:prstGeom prst="roundRect">
          <a:avLst/>
        </a:prstGeom>
        <a:solidFill>
          <a:srgbClr val="63BF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AU" sz="1700" b="1" kern="1200" dirty="0"/>
            <a:t>Withdrawing from everyone?</a:t>
          </a:r>
        </a:p>
      </dsp:txBody>
      <dsp:txXfrm>
        <a:off x="934887" y="1107779"/>
        <a:ext cx="2044284" cy="951639"/>
      </dsp:txXfrm>
    </dsp:sp>
    <dsp:sp modelId="{793BD95D-13CD-46D9-BCA1-7C297755C52F}">
      <dsp:nvSpPr>
        <dsp:cNvPr id="0" name=""/>
        <dsp:cNvSpPr/>
      </dsp:nvSpPr>
      <dsp:spPr>
        <a:xfrm>
          <a:off x="2160253" y="705335"/>
          <a:ext cx="3025005" cy="3025005"/>
        </a:xfrm>
        <a:custGeom>
          <a:avLst/>
          <a:gdLst/>
          <a:ahLst/>
          <a:cxnLst/>
          <a:rect l="0" t="0" r="0" b="0"/>
          <a:pathLst>
            <a:path>
              <a:moveTo>
                <a:pt x="545613" y="349407"/>
              </a:moveTo>
              <a:arcTo wR="1512502" hR="1512502" stAng="13815782" swAng="542151"/>
            </a:path>
          </a:pathLst>
        </a:custGeom>
        <a:noFill/>
        <a:ln w="9525" cap="flat" cmpd="sng" algn="ctr">
          <a:solidFill>
            <a:schemeClr val="accent1">
              <a:shade val="90000"/>
              <a:hueOff val="497034"/>
              <a:satOff val="-51924"/>
              <a:lumOff val="36026"/>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F0C2F-66A9-4DA6-A576-A5623DCB287F}">
      <dsp:nvSpPr>
        <dsp:cNvPr id="0" name=""/>
        <dsp:cNvSpPr/>
      </dsp:nvSpPr>
      <dsp:spPr>
        <a:xfrm>
          <a:off x="2776110" y="1348687"/>
          <a:ext cx="1256561" cy="1210874"/>
        </a:xfrm>
        <a:prstGeom prst="ellipse">
          <a:avLst/>
        </a:prstGeom>
        <a:solidFill>
          <a:srgbClr val="63BF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AU" sz="2300" kern="1200" dirty="0"/>
            <a:t>HELP</a:t>
          </a:r>
        </a:p>
      </dsp:txBody>
      <dsp:txXfrm>
        <a:off x="2960129" y="1526015"/>
        <a:ext cx="888523" cy="856218"/>
      </dsp:txXfrm>
    </dsp:sp>
    <dsp:sp modelId="{D25B43F6-C5B6-49A5-BB9D-FCF86E8684E4}">
      <dsp:nvSpPr>
        <dsp:cNvPr id="0" name=""/>
        <dsp:cNvSpPr/>
      </dsp:nvSpPr>
      <dsp:spPr>
        <a:xfrm rot="16181176">
          <a:off x="3351215" y="1112190"/>
          <a:ext cx="98730" cy="292317"/>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AU" sz="1300" kern="1200" dirty="0"/>
        </a:p>
      </dsp:txBody>
      <dsp:txXfrm rot="10800000">
        <a:off x="3366106" y="1185462"/>
        <a:ext cx="69111" cy="175391"/>
      </dsp:txXfrm>
    </dsp:sp>
    <dsp:sp modelId="{6E31467C-E2B3-43D2-8BCA-8BE4E9ECD783}">
      <dsp:nvSpPr>
        <dsp:cNvPr id="0" name=""/>
        <dsp:cNvSpPr/>
      </dsp:nvSpPr>
      <dsp:spPr>
        <a:xfrm>
          <a:off x="2485311" y="-217147"/>
          <a:ext cx="1821934" cy="1379567"/>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kern="1200" dirty="0"/>
            <a:t>General Practitioner</a:t>
          </a:r>
        </a:p>
      </dsp:txBody>
      <dsp:txXfrm>
        <a:off x="2752127" y="-15114"/>
        <a:ext cx="1288302" cy="975501"/>
      </dsp:txXfrm>
    </dsp:sp>
    <dsp:sp modelId="{515439D6-2D80-4CD8-8485-5B81AE196EA2}">
      <dsp:nvSpPr>
        <dsp:cNvPr id="0" name=""/>
        <dsp:cNvSpPr/>
      </dsp:nvSpPr>
      <dsp:spPr>
        <a:xfrm rot="20193906">
          <a:off x="4068963" y="1461447"/>
          <a:ext cx="269693" cy="292317"/>
        </a:xfrm>
        <a:prstGeom prst="rightArrow">
          <a:avLst>
            <a:gd name="adj1" fmla="val 60000"/>
            <a:gd name="adj2" fmla="val 50000"/>
          </a:avLst>
        </a:prstGeom>
        <a:solidFill>
          <a:schemeClr val="accent1">
            <a:shade val="90000"/>
            <a:hueOff val="124259"/>
            <a:satOff val="-12981"/>
            <a:lumOff val="900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AU" sz="1300" kern="1200" dirty="0"/>
        </a:p>
      </dsp:txBody>
      <dsp:txXfrm>
        <a:off x="4072300" y="1535999"/>
        <a:ext cx="188785" cy="175391"/>
      </dsp:txXfrm>
    </dsp:sp>
    <dsp:sp modelId="{4DC44168-0FA7-4CEF-AC12-AF8C8C15942A}">
      <dsp:nvSpPr>
        <dsp:cNvPr id="0" name=""/>
        <dsp:cNvSpPr/>
      </dsp:nvSpPr>
      <dsp:spPr>
        <a:xfrm>
          <a:off x="4357420" y="369517"/>
          <a:ext cx="1756033" cy="1581835"/>
        </a:xfrm>
        <a:prstGeom prst="ellipse">
          <a:avLst/>
        </a:prstGeom>
        <a:solidFill>
          <a:schemeClr val="accent1">
            <a:shade val="80000"/>
            <a:hueOff val="124237"/>
            <a:satOff val="-13146"/>
            <a:lumOff val="94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kern="1200" dirty="0"/>
            <a:t>Peer Support</a:t>
          </a:r>
        </a:p>
      </dsp:txBody>
      <dsp:txXfrm>
        <a:off x="4614585" y="601171"/>
        <a:ext cx="1241703" cy="1118527"/>
      </dsp:txXfrm>
    </dsp:sp>
    <dsp:sp modelId="{D0FAD773-21E1-4841-9824-D20C3CC1D470}">
      <dsp:nvSpPr>
        <dsp:cNvPr id="0" name=""/>
        <dsp:cNvSpPr/>
      </dsp:nvSpPr>
      <dsp:spPr>
        <a:xfrm rot="1804145">
          <a:off x="3978304" y="2175297"/>
          <a:ext cx="121113" cy="292317"/>
        </a:xfrm>
        <a:prstGeom prst="rightArrow">
          <a:avLst>
            <a:gd name="adj1" fmla="val 60000"/>
            <a:gd name="adj2" fmla="val 50000"/>
          </a:avLst>
        </a:prstGeom>
        <a:solidFill>
          <a:schemeClr val="accent1">
            <a:shade val="90000"/>
            <a:hueOff val="248517"/>
            <a:satOff val="-25962"/>
            <a:lumOff val="1801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AU" sz="1300" kern="1200" dirty="0"/>
        </a:p>
      </dsp:txBody>
      <dsp:txXfrm>
        <a:off x="3980749" y="2224658"/>
        <a:ext cx="84779" cy="175391"/>
      </dsp:txXfrm>
    </dsp:sp>
    <dsp:sp modelId="{323B78D3-EFC0-4EEB-A042-F742C32A1FD1}">
      <dsp:nvSpPr>
        <dsp:cNvPr id="0" name=""/>
        <dsp:cNvSpPr/>
      </dsp:nvSpPr>
      <dsp:spPr>
        <a:xfrm>
          <a:off x="3971079" y="2075938"/>
          <a:ext cx="1809489" cy="1460169"/>
        </a:xfrm>
        <a:prstGeom prst="ellipse">
          <a:avLst/>
        </a:prstGeom>
        <a:solidFill>
          <a:schemeClr val="accent1">
            <a:shade val="80000"/>
            <a:hueOff val="248475"/>
            <a:satOff val="-26291"/>
            <a:lumOff val="188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kern="1200" dirty="0"/>
            <a:t>Private Psychologist/ Counsellor</a:t>
          </a:r>
        </a:p>
      </dsp:txBody>
      <dsp:txXfrm>
        <a:off x="4236073" y="2289775"/>
        <a:ext cx="1279501" cy="1032495"/>
      </dsp:txXfrm>
    </dsp:sp>
    <dsp:sp modelId="{AE629636-AAC3-4495-B9D4-83F7FAEE1743}">
      <dsp:nvSpPr>
        <dsp:cNvPr id="0" name=""/>
        <dsp:cNvSpPr/>
      </dsp:nvSpPr>
      <dsp:spPr>
        <a:xfrm rot="9254896">
          <a:off x="2662236" y="2133120"/>
          <a:ext cx="136181" cy="292317"/>
        </a:xfrm>
        <a:prstGeom prst="rightArrow">
          <a:avLst>
            <a:gd name="adj1" fmla="val 60000"/>
            <a:gd name="adj2" fmla="val 50000"/>
          </a:avLst>
        </a:prstGeom>
        <a:solidFill>
          <a:schemeClr val="accent1">
            <a:shade val="90000"/>
            <a:hueOff val="372776"/>
            <a:satOff val="-38943"/>
            <a:lumOff val="2702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AU" sz="1300" kern="1200" dirty="0"/>
        </a:p>
      </dsp:txBody>
      <dsp:txXfrm rot="10800000">
        <a:off x="2701061" y="2182708"/>
        <a:ext cx="95327" cy="175391"/>
      </dsp:txXfrm>
    </dsp:sp>
    <dsp:sp modelId="{85248807-1521-4099-963F-9C53DD2B91B9}">
      <dsp:nvSpPr>
        <dsp:cNvPr id="0" name=""/>
        <dsp:cNvSpPr/>
      </dsp:nvSpPr>
      <dsp:spPr>
        <a:xfrm>
          <a:off x="908040" y="1899960"/>
          <a:ext cx="1808575" cy="1644286"/>
        </a:xfrm>
        <a:prstGeom prst="ellipse">
          <a:avLst/>
        </a:prstGeom>
        <a:solidFill>
          <a:schemeClr val="accent1">
            <a:shade val="80000"/>
            <a:hueOff val="372712"/>
            <a:satOff val="-39437"/>
            <a:lumOff val="282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kern="1200" dirty="0"/>
            <a:t>Supervisors</a:t>
          </a:r>
        </a:p>
      </dsp:txBody>
      <dsp:txXfrm>
        <a:off x="1172900" y="2140760"/>
        <a:ext cx="1278855" cy="1162686"/>
      </dsp:txXfrm>
    </dsp:sp>
    <dsp:sp modelId="{65A26491-DD8F-49DA-B0EA-D805D68F1DD0}">
      <dsp:nvSpPr>
        <dsp:cNvPr id="0" name=""/>
        <dsp:cNvSpPr/>
      </dsp:nvSpPr>
      <dsp:spPr>
        <a:xfrm rot="12260103">
          <a:off x="2380031" y="1421936"/>
          <a:ext cx="341583" cy="292317"/>
        </a:xfrm>
        <a:prstGeom prst="rightArrow">
          <a:avLst>
            <a:gd name="adj1" fmla="val 60000"/>
            <a:gd name="adj2" fmla="val 50000"/>
          </a:avLst>
        </a:prstGeom>
        <a:solidFill>
          <a:schemeClr val="accent1">
            <a:shade val="90000"/>
            <a:hueOff val="497034"/>
            <a:satOff val="-51924"/>
            <a:lumOff val="3602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AU" sz="1300" kern="1200" dirty="0"/>
        </a:p>
      </dsp:txBody>
      <dsp:txXfrm rot="10800000">
        <a:off x="2463830" y="1498467"/>
        <a:ext cx="253888" cy="175391"/>
      </dsp:txXfrm>
    </dsp:sp>
    <dsp:sp modelId="{0EF6AC78-ED18-475F-B91B-FA50075F2744}">
      <dsp:nvSpPr>
        <dsp:cNvPr id="0" name=""/>
        <dsp:cNvSpPr/>
      </dsp:nvSpPr>
      <dsp:spPr>
        <a:xfrm>
          <a:off x="464632" y="263055"/>
          <a:ext cx="1898785" cy="1581835"/>
        </a:xfrm>
        <a:prstGeom prst="ellipse">
          <a:avLst/>
        </a:prstGeom>
        <a:solidFill>
          <a:schemeClr val="accent1">
            <a:shade val="80000"/>
            <a:hueOff val="496949"/>
            <a:satOff val="-52582"/>
            <a:lumOff val="376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kern="1200" dirty="0"/>
            <a:t>Employee Assistance Program (EAP)</a:t>
          </a:r>
        </a:p>
      </dsp:txBody>
      <dsp:txXfrm>
        <a:off x="742703" y="494709"/>
        <a:ext cx="1342643" cy="1118527"/>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9BC7C2-DD71-D54F-A9BC-DB70102D3D37}" type="datetimeFigureOut">
              <a:rPr lang="en-US" smtClean="0"/>
              <a:t>9/20/2021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3BC8CF-CC3D-AC49-B227-559AC5BDB4D7}" type="slidenum">
              <a:rPr lang="en-US" smtClean="0"/>
              <a:t>‹#›</a:t>
            </a:fld>
            <a:endParaRPr lang="en-US"/>
          </a:p>
        </p:txBody>
      </p:sp>
    </p:spTree>
    <p:extLst>
      <p:ext uri="{BB962C8B-B14F-4D97-AF65-F5344CB8AC3E}">
        <p14:creationId xmlns:p14="http://schemas.microsoft.com/office/powerpoint/2010/main" val="12148030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FC80DC-5F44-2F46-A4C2-913B8A1E05F5}" type="datetimeFigureOut">
              <a:rPr lang="en-US" smtClean="0"/>
              <a:t>9/20/2021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9E49AA-86D3-8D45-9978-69BF0425AAE3}" type="slidenum">
              <a:rPr lang="en-US" smtClean="0"/>
              <a:t>‹#›</a:t>
            </a:fld>
            <a:endParaRPr lang="en-US"/>
          </a:p>
        </p:txBody>
      </p:sp>
    </p:spTree>
    <p:extLst>
      <p:ext uri="{BB962C8B-B14F-4D97-AF65-F5344CB8AC3E}">
        <p14:creationId xmlns:p14="http://schemas.microsoft.com/office/powerpoint/2010/main" val="154456771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At the start of the workshop – while the title slide is showing – there are several things you should consider saying.</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Welcome the participants to the workshop.</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Introduce yourself by giving your name and profession; briefly outline your expertise; and convey your expectations for a positive training experience for all.</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Point out the participant workbook and associated material. Suggest that participants follow the talk using the slide printouts in the workbook, making their own notes as necessary.</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Quickly cover any housekeeping details, e.g., toilets, refreshments, etc.</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1</a:t>
            </a:fld>
            <a:endParaRPr lang="en-US"/>
          </a:p>
        </p:txBody>
      </p:sp>
    </p:spTree>
    <p:extLst>
      <p:ext uri="{BB962C8B-B14F-4D97-AF65-F5344CB8AC3E}">
        <p14:creationId xmlns:p14="http://schemas.microsoft.com/office/powerpoint/2010/main" val="3399784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50" b="1" kern="1200" dirty="0">
                <a:solidFill>
                  <a:schemeClr val="tx1"/>
                </a:solidFill>
                <a:effectLst/>
                <a:latin typeface="Arial" panose="020B0604020202020204" pitchFamily="34" charset="0"/>
                <a:ea typeface="+mn-ea"/>
                <a:cs typeface="Arial" panose="020B0604020202020204" pitchFamily="34" charset="0"/>
              </a:rPr>
              <a:t>Facilitator Note: </a:t>
            </a:r>
            <a:r>
              <a:rPr lang="en-AU" dirty="0"/>
              <a:t>Remind participants they should protect confidentiality of those involved in previous incidents when relating their experiences</a:t>
            </a:r>
            <a:endParaRPr lang="en-AU" sz="1050" kern="1200" dirty="0">
              <a:solidFill>
                <a:schemeClr val="tx1"/>
              </a:solidFill>
              <a:effectLst/>
              <a:latin typeface="Arial" panose="020B0604020202020204" pitchFamily="34" charset="0"/>
              <a:ea typeface="+mn-ea"/>
              <a:cs typeface="Arial" panose="020B0604020202020204" pitchFamily="34" charset="0"/>
            </a:endParaRPr>
          </a:p>
          <a:p>
            <a:endParaRPr lang="en-AU" sz="1050" kern="1200" dirty="0">
              <a:solidFill>
                <a:schemeClr val="tx1"/>
              </a:solidFill>
              <a:effectLst/>
              <a:latin typeface="Arial" panose="020B0604020202020204" pitchFamily="34" charset="0"/>
              <a:ea typeface="+mn-ea"/>
              <a:cs typeface="Arial" panose="020B0604020202020204" pitchFamily="34" charset="0"/>
            </a:endParaRPr>
          </a:p>
          <a:p>
            <a:r>
              <a:rPr lang="en-AU" sz="1050" kern="1200" dirty="0">
                <a:solidFill>
                  <a:schemeClr val="tx1"/>
                </a:solidFill>
                <a:effectLst/>
                <a:latin typeface="Arial" panose="020B0604020202020204" pitchFamily="34" charset="0"/>
                <a:ea typeface="+mn-ea"/>
                <a:cs typeface="Arial" panose="020B0604020202020204" pitchFamily="34" charset="0"/>
              </a:rPr>
              <a:t>PARTICIPANT EXERCISE (small group or whole group)</a:t>
            </a:r>
          </a:p>
          <a:p>
            <a:r>
              <a:rPr lang="en-AU" sz="1050" kern="1200" dirty="0">
                <a:solidFill>
                  <a:schemeClr val="tx1"/>
                </a:solidFill>
                <a:effectLst/>
                <a:latin typeface="Arial" panose="020B0604020202020204" pitchFamily="34" charset="0"/>
                <a:ea typeface="+mn-ea"/>
                <a:cs typeface="Arial" panose="020B0604020202020204" pitchFamily="34" charset="0"/>
              </a:rPr>
              <a:t>5 min small group exercise with 10 min feedback to larger group. </a:t>
            </a:r>
          </a:p>
          <a:p>
            <a:r>
              <a:rPr lang="en-AU" sz="1050" kern="1200" dirty="0">
                <a:solidFill>
                  <a:schemeClr val="tx1"/>
                </a:solidFill>
                <a:effectLst/>
                <a:latin typeface="Arial" panose="020B0604020202020204" pitchFamily="34" charset="0"/>
                <a:ea typeface="+mn-ea"/>
                <a:cs typeface="Arial" panose="020B0604020202020204" pitchFamily="34" charset="0"/>
              </a:rPr>
              <a:t> </a:t>
            </a:r>
          </a:p>
          <a:p>
            <a:r>
              <a:rPr lang="en-AU" sz="1050" b="1" kern="1200" dirty="0">
                <a:solidFill>
                  <a:schemeClr val="tx1"/>
                </a:solidFill>
                <a:effectLst/>
                <a:latin typeface="Arial" panose="020B0604020202020204" pitchFamily="34" charset="0"/>
                <a:ea typeface="+mn-ea"/>
                <a:cs typeface="Arial" panose="020B0604020202020204" pitchFamily="34" charset="0"/>
              </a:rPr>
              <a:t>Aims of exercise</a:t>
            </a:r>
          </a:p>
          <a:p>
            <a:pPr marL="171450" lvl="0"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To develop an understanding of common reactions following a PTE</a:t>
            </a:r>
          </a:p>
          <a:p>
            <a:pPr marL="171450" lvl="0"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To help participants understand that reactions can be varied and that there is not one “normal” response to a PTE.</a:t>
            </a:r>
          </a:p>
          <a:p>
            <a:r>
              <a:rPr lang="en-AU" sz="1050" b="1" kern="1200" dirty="0">
                <a:solidFill>
                  <a:schemeClr val="tx1"/>
                </a:solidFill>
                <a:effectLst/>
                <a:latin typeface="Arial" panose="020B0604020202020204" pitchFamily="34" charset="0"/>
                <a:ea typeface="+mn-ea"/>
                <a:cs typeface="Arial" panose="020B0604020202020204" pitchFamily="34" charset="0"/>
              </a:rPr>
              <a:t>Instructions</a:t>
            </a:r>
          </a:p>
          <a:p>
            <a:pPr marL="171450" indent="-171450">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Need to emphasise the difference between initial distress that is a normal response, and prolonged significant distress that may indicate a mental health problem/not coping</a:t>
            </a:r>
          </a:p>
          <a:p>
            <a:r>
              <a:rPr lang="en-AU" sz="1050" kern="1200" dirty="0">
                <a:solidFill>
                  <a:schemeClr val="tx1"/>
                </a:solidFill>
                <a:effectLst/>
                <a:latin typeface="Arial" panose="020B0604020202020204" pitchFamily="34" charset="0"/>
                <a:ea typeface="+mn-ea"/>
                <a:cs typeface="Arial" panose="020B0604020202020204" pitchFamily="34" charset="0"/>
              </a:rPr>
              <a:t>Option 1</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Ask participants to break into four small groups.</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Each group to be allocated a set of reactions:</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emotional </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cognitive </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behavioural </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physical </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Ask each group to select a person to report back to larger group and to brainstorm problems that a person might have in response to a PTE. Emphasise that there is no right or wrong way to answer. </a:t>
            </a:r>
          </a:p>
          <a:p>
            <a:r>
              <a:rPr lang="en-AU" sz="1050" dirty="0">
                <a:latin typeface="Arial" panose="020B0604020202020204" pitchFamily="34" charset="0"/>
                <a:cs typeface="Arial" panose="020B0604020202020204" pitchFamily="34" charset="0"/>
              </a:rPr>
              <a:t>Option 2</a:t>
            </a:r>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Alternatively, conduct a 15 min discussion with the whole group. This may be a preferred option if time is short or you are training a small group.</a:t>
            </a:r>
          </a:p>
          <a:p>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During feedback for Option 1 and 2:</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stress that a range of reactions is normal – feeling distressed immediately, or feeling numb, or “getting on with things” throughout the aftermath of an incident and a few days later and then experiencing distress</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differentiate between examples related to initial distress and prolonged significant distress that may indicate a mental health problem or inability to cope</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11</a:t>
            </a:fld>
            <a:endParaRPr lang="en-US"/>
          </a:p>
        </p:txBody>
      </p:sp>
    </p:spTree>
    <p:extLst>
      <p:ext uri="{BB962C8B-B14F-4D97-AF65-F5344CB8AC3E}">
        <p14:creationId xmlns:p14="http://schemas.microsoft.com/office/powerpoint/2010/main" val="4115556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In presenting recovery patterns, ensure that the main message conveyed is that, by and large, people can cope with traumatic events and although initial distress can be expected, most people recover. Ensure that the following points are covered:</a:t>
            </a:r>
          </a:p>
          <a:p>
            <a:pPr marL="4508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Before presenting the different types of recovery patterns, stress the difference between initial distress that usually dissipates, and prolonged significant distress that may indicate a mental health problem or need for help. You may wish to use the phrase ‘there are lots of ways people travel after a trauma’ to introduce this graph.</a:t>
            </a:r>
          </a:p>
          <a:p>
            <a:pPr marL="4508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State that most people cope well after a PTE by drawing upon their training, usual coping strategies and support systems. </a:t>
            </a:r>
          </a:p>
          <a:p>
            <a:pPr marL="4508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Explain that responses vary:</a:t>
            </a:r>
          </a:p>
          <a:p>
            <a:pPr marL="62230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feeling temporarily distressed, but bouncing back </a:t>
            </a:r>
          </a:p>
          <a:p>
            <a:pPr marL="62230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being largely unaffected (although some may find the effects are delayed) </a:t>
            </a:r>
          </a:p>
          <a:p>
            <a:pPr marL="62230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feeling strengthened by the event(s)</a:t>
            </a:r>
          </a:p>
          <a:p>
            <a:pPr marL="62230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developing more significant emotional or mental health problems such as depression, anxiety, posttraumatic stress disorder, substance  misuse (e.g., alcohol).</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Note that the variable response is why people need to be aware of a range of self-help strategies and why a flexible rather than “one size fits all” approach is required when supporting them. </a:t>
            </a:r>
          </a:p>
          <a:p>
            <a:pPr marL="457200" lvl="1" indent="0">
              <a:buFont typeface="Arial" panose="020B0604020202020204" pitchFamily="34" charset="0"/>
              <a:buNone/>
            </a:pPr>
            <a:endParaRPr lang="en-AU" sz="1050" kern="1200" dirty="0">
              <a:solidFill>
                <a:schemeClr val="tx1"/>
              </a:solidFill>
              <a:effectLst/>
              <a:latin typeface="Arial" panose="020B0604020202020204" pitchFamily="34" charset="0"/>
              <a:ea typeface="+mn-ea"/>
              <a:cs typeface="Arial" panose="020B0604020202020204" pitchFamily="34" charset="0"/>
            </a:endParaRPr>
          </a:p>
          <a:p>
            <a:pPr>
              <a:buFont typeface="Arial" panose="020B0604020202020204" pitchFamily="34" charset="0"/>
              <a:buNone/>
            </a:pPr>
            <a:r>
              <a:rPr lang="en-AU" sz="1050" b="1" kern="1200" dirty="0">
                <a:solidFill>
                  <a:schemeClr val="tx1"/>
                </a:solidFill>
                <a:effectLst/>
                <a:latin typeface="Arial" panose="020B0604020202020204" pitchFamily="34" charset="0"/>
                <a:ea typeface="+mn-ea"/>
                <a:cs typeface="Arial" panose="020B0604020202020204" pitchFamily="34" charset="0"/>
              </a:rPr>
              <a:t>Facilitator</a:t>
            </a:r>
            <a:r>
              <a:rPr lang="en-AU" sz="1050" b="1" kern="1200" baseline="0" dirty="0">
                <a:solidFill>
                  <a:schemeClr val="tx1"/>
                </a:solidFill>
                <a:effectLst/>
                <a:latin typeface="Arial" panose="020B0604020202020204" pitchFamily="34" charset="0"/>
                <a:ea typeface="+mn-ea"/>
                <a:cs typeface="Arial" panose="020B0604020202020204" pitchFamily="34" charset="0"/>
              </a:rPr>
              <a:t> note: </a:t>
            </a:r>
            <a:r>
              <a:rPr lang="en-AU" sz="1050" dirty="0">
                <a:latin typeface="Arial" panose="020B0604020202020204" pitchFamily="34" charset="0"/>
                <a:cs typeface="Arial" panose="020B0604020202020204" pitchFamily="34" charset="0"/>
              </a:rPr>
              <a:t>For your information, these are more detailed descriptions of each of the trajectories. This level of detail is not necessary for participants unless requested. </a:t>
            </a:r>
            <a:endParaRPr lang="en-AU" sz="1050" b="1" kern="1200" baseline="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50" dirty="0">
                <a:latin typeface="Arial" panose="020B0604020202020204" pitchFamily="34" charset="0"/>
                <a:cs typeface="Arial" panose="020B0604020202020204" pitchFamily="34" charset="0"/>
              </a:rPr>
              <a:t>Persistent: People who follow this course may not recover on their own or with assistance from family and friends, and will develop more severe and persistent mental health problems, drug or alcohol-related problems, or persistent relationship and occupational difficulties.</a:t>
            </a:r>
          </a:p>
          <a:p>
            <a:pPr marL="171450" indent="-171450">
              <a:buFont typeface="Arial" panose="020B0604020202020204" pitchFamily="34" charset="0"/>
              <a:buChar char="•"/>
            </a:pPr>
            <a:r>
              <a:rPr lang="en-AU" sz="1050" dirty="0">
                <a:latin typeface="Arial" panose="020B0604020202020204" pitchFamily="34" charset="0"/>
                <a:cs typeface="Arial" panose="020B0604020202020204" pitchFamily="34" charset="0"/>
              </a:rPr>
              <a:t>Delayed: People who follow this course develop mental health issues only after a significant period of time has passed since the trauma. </a:t>
            </a:r>
          </a:p>
          <a:p>
            <a:pPr marL="171450" indent="-171450">
              <a:buFont typeface="Arial" panose="020B0604020202020204" pitchFamily="34" charset="0"/>
              <a:buChar char="•"/>
            </a:pPr>
            <a:r>
              <a:rPr lang="en-AU" sz="1050" dirty="0">
                <a:latin typeface="Arial" panose="020B0604020202020204" pitchFamily="34" charset="0"/>
                <a:cs typeface="Arial" panose="020B0604020202020204" pitchFamily="34" charset="0"/>
              </a:rPr>
              <a:t>Recovery: These people display significant mental health problems (i.e.. subclinical or diagnosable mental health disorders) and disruption to functioning for typically at least several months, before returning to healthy functioning. </a:t>
            </a:r>
          </a:p>
          <a:p>
            <a:pPr marL="171450" indent="-171450">
              <a:buFont typeface="Arial" panose="020B0604020202020204" pitchFamily="34" charset="0"/>
              <a:buChar char="•"/>
            </a:pPr>
            <a:r>
              <a:rPr lang="en-AU" sz="1050" dirty="0">
                <a:latin typeface="Arial" panose="020B0604020202020204" pitchFamily="34" charset="0"/>
                <a:cs typeface="Arial" panose="020B0604020202020204" pitchFamily="34" charset="0"/>
              </a:rPr>
              <a:t>Resilience: These people may show very little obvious distress or decline in functioning following a traumatic event.</a:t>
            </a:r>
          </a:p>
          <a:p>
            <a:pPr marL="171450" indent="-171450">
              <a:buFont typeface="Arial" panose="020B0604020202020204" pitchFamily="34" charset="0"/>
              <a:buChar char="•"/>
            </a:pPr>
            <a:r>
              <a:rPr lang="en-AU" sz="1050" dirty="0">
                <a:latin typeface="Arial" panose="020B0604020202020204" pitchFamily="34" charset="0"/>
                <a:cs typeface="Arial" panose="020B0604020202020204" pitchFamily="34" charset="0"/>
              </a:rPr>
              <a:t>Note that there is the potential for posttraumatic (personal) growth alongside al of these trajectories</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12</a:t>
            </a:fld>
            <a:endParaRPr lang="en-US"/>
          </a:p>
        </p:txBody>
      </p:sp>
    </p:spTree>
    <p:extLst>
      <p:ext uri="{BB962C8B-B14F-4D97-AF65-F5344CB8AC3E}">
        <p14:creationId xmlns:p14="http://schemas.microsoft.com/office/powerpoint/2010/main" val="1622129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Discuss risk factors for developing difficulties after a PTE.</a:t>
            </a:r>
          </a:p>
          <a:p>
            <a:pPr marL="628650" lvl="1" indent="-171450" fontAlgn="base">
              <a:buFont typeface="Arial" panose="020B0604020202020204" pitchFamily="34" charset="0"/>
              <a:buChar char="•"/>
            </a:pPr>
            <a:r>
              <a:rPr lang="en-AU" sz="1050" b="1" u="none" strike="noStrike" kern="1200" dirty="0">
                <a:solidFill>
                  <a:schemeClr val="tx1"/>
                </a:solidFill>
                <a:effectLst/>
                <a:latin typeface="Arial" panose="020B0604020202020204" pitchFamily="34" charset="0"/>
                <a:ea typeface="+mn-ea"/>
                <a:cs typeface="Arial" panose="020B0604020202020204" pitchFamily="34" charset="0"/>
              </a:rPr>
              <a:t>Provide a context and rationale for discussing risk factors.</a:t>
            </a:r>
            <a:r>
              <a:rPr lang="en-AU" sz="1050" u="none" strike="noStrike" kern="1200" dirty="0">
                <a:solidFill>
                  <a:schemeClr val="tx1"/>
                </a:solidFill>
                <a:effectLst/>
                <a:latin typeface="Arial" panose="020B0604020202020204" pitchFamily="34" charset="0"/>
                <a:ea typeface="+mn-ea"/>
                <a:cs typeface="Arial" panose="020B0604020202020204" pitchFamily="34" charset="0"/>
              </a:rPr>
              <a:t> Risk factors can be present before, during, or after a traumatic incident. While we don’t have control over all risk factors (e.g., the number or types of events a person is exposed to), this workshop may help you manage some of these risk factors by asking you to:</a:t>
            </a:r>
          </a:p>
          <a:p>
            <a:pPr marL="108585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consider activities that may improve your current lifestyle and ability to manage stress</a:t>
            </a:r>
          </a:p>
          <a:p>
            <a:pPr marL="108585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learn skills to manage your immediate reactions to a traumatic event</a:t>
            </a:r>
          </a:p>
          <a:p>
            <a:pPr marL="108585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think about the kind of supports for helping you cope with the impact of PTEs.</a:t>
            </a:r>
          </a:p>
          <a:p>
            <a:pPr marL="628650" lvl="1" indent="-171450" fontAlgn="base">
              <a:buFont typeface="Arial" panose="020B0604020202020204" pitchFamily="34" charset="0"/>
              <a:buChar char="•"/>
            </a:pPr>
            <a:r>
              <a:rPr lang="en-AU" sz="1050" b="1" u="none" strike="noStrike" kern="1200" dirty="0">
                <a:solidFill>
                  <a:schemeClr val="tx1"/>
                </a:solidFill>
                <a:effectLst/>
                <a:latin typeface="Arial" panose="020B0604020202020204" pitchFamily="34" charset="0"/>
                <a:ea typeface="+mn-ea"/>
                <a:cs typeface="Arial" panose="020B0604020202020204" pitchFamily="34" charset="0"/>
              </a:rPr>
              <a:t>Don’t set up expectations of not coping.</a:t>
            </a:r>
            <a:r>
              <a:rPr lang="en-AU" sz="1050" u="none" strike="noStrike" kern="1200" dirty="0">
                <a:solidFill>
                  <a:schemeClr val="tx1"/>
                </a:solidFill>
                <a:effectLst/>
                <a:latin typeface="Arial" panose="020B0604020202020204" pitchFamily="34" charset="0"/>
                <a:ea typeface="+mn-ea"/>
                <a:cs typeface="Arial" panose="020B0604020202020204" pitchFamily="34" charset="0"/>
              </a:rPr>
              <a:t> Stress that not all people who experience these risk factors will go on to develop problems.</a:t>
            </a:r>
          </a:p>
          <a:p>
            <a:pPr marL="628650" lvl="1" indent="-171450" fontAlgn="base">
              <a:buFont typeface="Arial" panose="020B0604020202020204" pitchFamily="34" charset="0"/>
              <a:buChar char="•"/>
            </a:pPr>
            <a:r>
              <a:rPr lang="en-AU" sz="1050" b="1" u="none" strike="noStrike" kern="1200" dirty="0">
                <a:solidFill>
                  <a:schemeClr val="tx1"/>
                </a:solidFill>
                <a:effectLst/>
                <a:latin typeface="Arial" panose="020B0604020202020204" pitchFamily="34" charset="0"/>
                <a:ea typeface="+mn-ea"/>
                <a:cs typeface="Arial" panose="020B0604020202020204" pitchFamily="34" charset="0"/>
              </a:rPr>
              <a:t>Describe different risk factors. </a:t>
            </a:r>
            <a:r>
              <a:rPr lang="en-AU" sz="1050" u="none" strike="noStrike" kern="1200" dirty="0">
                <a:solidFill>
                  <a:schemeClr val="tx1"/>
                </a:solidFill>
                <a:effectLst/>
                <a:latin typeface="Arial" panose="020B0604020202020204" pitchFamily="34" charset="0"/>
                <a:ea typeface="+mn-ea"/>
                <a:cs typeface="Arial" panose="020B0604020202020204" pitchFamily="34" charset="0"/>
              </a:rPr>
              <a:t>Provide some concrete examples in the rail industry context.</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13</a:t>
            </a:fld>
            <a:endParaRPr lang="en-US"/>
          </a:p>
        </p:txBody>
      </p:sp>
    </p:spTree>
    <p:extLst>
      <p:ext uri="{BB962C8B-B14F-4D97-AF65-F5344CB8AC3E}">
        <p14:creationId xmlns:p14="http://schemas.microsoft.com/office/powerpoint/2010/main" val="157817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In presenting this slide ensure that the following points are made:</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Having experienced these does not necessarily mean that a person will develop serious problems. These risk factors are presented so that should participants experience them they can pay particular attention to their emotional needs and seek extra support.</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Increased support, particularly from a professional, may be required in these circumstances.</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State that later in the session you will present warning signs for when to seek help. </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14</a:t>
            </a:fld>
            <a:endParaRPr lang="en-US"/>
          </a:p>
        </p:txBody>
      </p:sp>
    </p:spTree>
    <p:extLst>
      <p:ext uri="{BB962C8B-B14F-4D97-AF65-F5344CB8AC3E}">
        <p14:creationId xmlns:p14="http://schemas.microsoft.com/office/powerpoint/2010/main" val="821441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This slide will need to be modified for your organisation. The aim of this slide is to inform staff of what to expect after experiencing a trauma in terms of organisational procedures (this may include support provided by external contractors to the organisation). This slide should include at least the following information.</a:t>
            </a:r>
          </a:p>
          <a:p>
            <a:pPr marL="171450" indent="-171450">
              <a:buFont typeface="Arial" panose="020B0604020202020204" pitchFamily="34" charset="0"/>
              <a:buChar char="•"/>
            </a:pPr>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50" b="1" kern="1200" dirty="0">
                <a:solidFill>
                  <a:schemeClr val="tx1"/>
                </a:solidFill>
                <a:effectLst/>
                <a:latin typeface="Arial" panose="020B0604020202020204" pitchFamily="34" charset="0"/>
                <a:ea typeface="+mn-ea"/>
                <a:cs typeface="Arial" panose="020B0604020202020204" pitchFamily="34" charset="0"/>
              </a:rPr>
              <a:t>Immediate aftermath:</a:t>
            </a:r>
            <a:endParaRPr lang="en-AU" sz="1050" kern="1200" dirty="0">
              <a:solidFill>
                <a:schemeClr val="tx1"/>
              </a:solidFill>
              <a:effectLst/>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Who will support the staff member in the immediate aftermath of the PTE? For example, first responder?</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If applicable to your organisation, it is important to acknowledge that it may take anywhere from minutes to hours for another staff member (e.g., first responder) to attend the scene (e.g., for geographical reasons).</a:t>
            </a:r>
          </a:p>
          <a:p>
            <a:pPr marL="171450" indent="-171450">
              <a:buFont typeface="Arial" panose="020B0604020202020204" pitchFamily="34" charset="0"/>
              <a:buChar char="•"/>
            </a:pPr>
            <a:r>
              <a:rPr lang="en-AU" sz="1050" b="1" kern="1200" dirty="0">
                <a:solidFill>
                  <a:schemeClr val="tx1"/>
                </a:solidFill>
                <a:effectLst/>
                <a:latin typeface="Arial" panose="020B0604020202020204" pitchFamily="34" charset="0"/>
                <a:ea typeface="+mn-ea"/>
                <a:cs typeface="Arial" panose="020B0604020202020204" pitchFamily="34" charset="0"/>
              </a:rPr>
              <a:t>Days and weeks after a PTE:</a:t>
            </a:r>
            <a:endParaRPr lang="en-AU" sz="1050" kern="1200" dirty="0">
              <a:solidFill>
                <a:schemeClr val="tx1"/>
              </a:solidFill>
              <a:effectLst/>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Who is responsible for the wellbeing of the staff member in the days and weeks following a PTE?</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What trauma leave is the staff member entitled to, or what is recommended by the organisation?</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Are staff members automatically contacted by EAP and/or peer support after a PTE? (Or does the staff member initiate contact?)</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15</a:t>
            </a:fld>
            <a:endParaRPr lang="en-US"/>
          </a:p>
        </p:txBody>
      </p:sp>
    </p:spTree>
    <p:extLst>
      <p:ext uri="{BB962C8B-B14F-4D97-AF65-F5344CB8AC3E}">
        <p14:creationId xmlns:p14="http://schemas.microsoft.com/office/powerpoint/2010/main" val="1477737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50" b="1" kern="1200" dirty="0">
                <a:solidFill>
                  <a:schemeClr val="tx1"/>
                </a:solidFill>
                <a:effectLst/>
                <a:latin typeface="Arial" panose="020B0604020202020204" pitchFamily="34" charset="0"/>
                <a:ea typeface="+mn-ea"/>
                <a:cs typeface="Arial" panose="020B0604020202020204" pitchFamily="34" charset="0"/>
              </a:rPr>
              <a:t>Looking after yourself – 1 hour 50 min session incl. break</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This part of the workshop will take approximately 1 hour and 45 minutes and will include a 15 minute break. It aims to provide participants with:</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an introduction to the types of coping strategies that are helpful both during and following a PTE  </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an introduction to the idea that these strategies can be practised immediately so that they are more effectively used at the time of an incident, and can also be practised to help participants improve their current lifestyle and therefore reduce the risk of not coping with a PTE</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a list of do’s and don’ts following a PTE</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an opportunity to rehearse coping skills including breathing retraining, helpful thinking, and seeking social support.</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For this session you will require:</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the </a:t>
            </a:r>
            <a:r>
              <a:rPr lang="en-AU" sz="1050" kern="1200" dirty="0" err="1">
                <a:solidFill>
                  <a:schemeClr val="tx1"/>
                </a:solidFill>
                <a:effectLst/>
                <a:latin typeface="Arial" panose="020B0604020202020204" pitchFamily="34" charset="0"/>
                <a:ea typeface="+mn-ea"/>
                <a:cs typeface="Arial" panose="020B0604020202020204" pitchFamily="34" charset="0"/>
              </a:rPr>
              <a:t>TrackSAFE</a:t>
            </a:r>
            <a:r>
              <a:rPr lang="en-AU" sz="1050" kern="1200" dirty="0">
                <a:solidFill>
                  <a:schemeClr val="tx1"/>
                </a:solidFill>
                <a:effectLst/>
                <a:latin typeface="Arial" panose="020B0604020202020204" pitchFamily="34" charset="0"/>
                <a:ea typeface="+mn-ea"/>
                <a:cs typeface="Arial" panose="020B0604020202020204" pitchFamily="34" charset="0"/>
              </a:rPr>
              <a:t> video </a:t>
            </a:r>
            <a:r>
              <a:rPr lang="en-AU" sz="1050" i="1" kern="1200" dirty="0">
                <a:solidFill>
                  <a:schemeClr val="tx1"/>
                </a:solidFill>
                <a:effectLst/>
                <a:latin typeface="Arial" panose="020B0604020202020204" pitchFamily="34" charset="0"/>
                <a:ea typeface="+mn-ea"/>
                <a:cs typeface="Arial" panose="020B0604020202020204" pitchFamily="34" charset="0"/>
              </a:rPr>
              <a:t>and </a:t>
            </a:r>
            <a:r>
              <a:rPr lang="en-AU" sz="1050" kern="1200" dirty="0">
                <a:solidFill>
                  <a:schemeClr val="tx1"/>
                </a:solidFill>
                <a:effectLst/>
                <a:latin typeface="Arial" panose="020B0604020202020204" pitchFamily="34" charset="0"/>
                <a:ea typeface="+mn-ea"/>
                <a:cs typeface="Arial" panose="020B0604020202020204" pitchFamily="34" charset="0"/>
              </a:rPr>
              <a:t>a whiteboard.</a:t>
            </a:r>
          </a:p>
          <a:p>
            <a:endParaRPr lang="en-US" dirty="0"/>
          </a:p>
        </p:txBody>
      </p:sp>
      <p:sp>
        <p:nvSpPr>
          <p:cNvPr id="4" name="Slide Number Placeholder 3"/>
          <p:cNvSpPr>
            <a:spLocks noGrp="1"/>
          </p:cNvSpPr>
          <p:nvPr>
            <p:ph type="sldNum" sz="quarter" idx="10"/>
          </p:nvPr>
        </p:nvSpPr>
        <p:spPr/>
        <p:txBody>
          <a:bodyPr/>
          <a:lstStyle/>
          <a:p>
            <a:fld id="{E59E49AA-86D3-8D45-9978-69BF0425AAE3}" type="slidenum">
              <a:rPr lang="en-US" smtClean="0"/>
              <a:t>16</a:t>
            </a:fld>
            <a:endParaRPr lang="en-US"/>
          </a:p>
        </p:txBody>
      </p:sp>
    </p:spTree>
    <p:extLst>
      <p:ext uri="{BB962C8B-B14F-4D97-AF65-F5344CB8AC3E}">
        <p14:creationId xmlns:p14="http://schemas.microsoft.com/office/powerpoint/2010/main" val="2522340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State that you will look at self-help strategies that can help participants cope better before, during and after a PTE.</a:t>
            </a:r>
          </a:p>
          <a:p>
            <a:pPr marL="171450" lvl="0"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Explain that you will help them rehearse some of these strategies so that they are better prepared and can:</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manage their stress during  a traumatic incident</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look after themselves more effectively in the days and weeks following that incident.</a:t>
            </a:r>
          </a:p>
          <a:p>
            <a:pPr marL="171450" lvl="0"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Also state that, as previously indicated, you will discuss how they can better manage stress and improve their general wellbeing using these skills.</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17</a:t>
            </a:fld>
            <a:endParaRPr lang="en-US"/>
          </a:p>
        </p:txBody>
      </p:sp>
    </p:spTree>
    <p:extLst>
      <p:ext uri="{BB962C8B-B14F-4D97-AF65-F5344CB8AC3E}">
        <p14:creationId xmlns:p14="http://schemas.microsoft.com/office/powerpoint/2010/main" val="2987927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Using this slide, present the rationale for using self-help strategies as soon as possible and for developing a personal coping plan later in the session:</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The skills and strategies that we will teach you to improve your ability to cope with potentially traumatic incidents will be the same as the ones that will help you better manage stress in general.</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Regularly practising coping skills is the best way to ensure that you will use them if you are exposed to a PTE.</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Improving your ability to manage stress now and improving your lifestyle will put you in a better position to cope with the impact of a PTE. It is harder to cope with an incident if you are stressed, don’t look after yourself, or have no supports in place.</a:t>
            </a:r>
          </a:p>
          <a:p>
            <a:pPr marL="171450" lvl="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You can think of your capacity to manage stress as a bucket. There is only so much stress a person can handle. If a person has developed habits that put stress on their body and their ability to manage things in their life, it can leave little room for handling a very stressful event. This means that the bucket sits close to full from day-to-day, meaning that when something stressful or traumatic happen the bucket can overflow (i.e., the person can become very distressed).</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18</a:t>
            </a:fld>
            <a:endParaRPr lang="en-US"/>
          </a:p>
        </p:txBody>
      </p:sp>
    </p:spTree>
    <p:extLst>
      <p:ext uri="{BB962C8B-B14F-4D97-AF65-F5344CB8AC3E}">
        <p14:creationId xmlns:p14="http://schemas.microsoft.com/office/powerpoint/2010/main" val="2835899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latin typeface="Arial" panose="020B0604020202020204" pitchFamily="34" charset="0"/>
                <a:cs typeface="Arial" panose="020B0604020202020204" pitchFamily="34" charset="0"/>
              </a:rPr>
              <a:t>Facilitator Note: </a:t>
            </a:r>
            <a:r>
              <a:rPr lang="en-AU" sz="1200" dirty="0">
                <a:latin typeface="Arial" panose="020B0604020202020204" pitchFamily="34" charset="0"/>
                <a:cs typeface="Arial" panose="020B0604020202020204" pitchFamily="34" charset="0"/>
              </a:rPr>
              <a:t>Refer participants to RAILRES app – this has exercises,</a:t>
            </a:r>
            <a:r>
              <a:rPr lang="en-AU" sz="1200" baseline="0" dirty="0">
                <a:latin typeface="Arial" panose="020B0604020202020204" pitchFamily="34" charset="0"/>
                <a:cs typeface="Arial" panose="020B0604020202020204" pitchFamily="34" charset="0"/>
              </a:rPr>
              <a:t> called Physical Activity and Healthy Sleep,</a:t>
            </a:r>
            <a:r>
              <a:rPr lang="en-AU" sz="1200" dirty="0">
                <a:latin typeface="Arial" panose="020B0604020202020204" pitchFamily="34" charset="0"/>
                <a:cs typeface="Arial" panose="020B0604020202020204" pitchFamily="34" charset="0"/>
              </a:rPr>
              <a:t> that participants may wish to use after this training. </a:t>
            </a:r>
            <a:endParaRPr lang="en-AU" sz="120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2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Remind participants that people are more likely to cope if they manage stress better and address potential risk factors like feeling burned out at work, or using alcohol to cope with stress.</a:t>
            </a:r>
          </a:p>
          <a:p>
            <a:pPr marL="17145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Take participants through work and general lifestyle recommendations providing examples as needed.</a:t>
            </a:r>
          </a:p>
          <a:p>
            <a:pPr marL="17145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The information on this and the following slide are included in the participant workbook - ‘Improve your general wellbeing’. </a:t>
            </a:r>
          </a:p>
          <a:p>
            <a:pPr marL="17145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Also, refer participants to the pleasant activity list in their workbook as a guide if they would like to have ideas about enjoyable activities they could engage in.</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19</a:t>
            </a:fld>
            <a:endParaRPr lang="en-US"/>
          </a:p>
        </p:txBody>
      </p:sp>
    </p:spTree>
    <p:extLst>
      <p:ext uri="{BB962C8B-B14F-4D97-AF65-F5344CB8AC3E}">
        <p14:creationId xmlns:p14="http://schemas.microsoft.com/office/powerpoint/2010/main" val="2297170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Arial" panose="020B0604020202020204" pitchFamily="34" charset="0"/>
                <a:ea typeface="+mn-ea"/>
                <a:cs typeface="Arial" panose="020B0604020202020204" pitchFamily="34" charset="0"/>
              </a:rPr>
              <a:t>Present positive coping strategies listed on slide, providing examples as needed.</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20</a:t>
            </a:fld>
            <a:endParaRPr lang="en-US"/>
          </a:p>
        </p:txBody>
      </p:sp>
    </p:spTree>
    <p:extLst>
      <p:ext uri="{BB962C8B-B14F-4D97-AF65-F5344CB8AC3E}">
        <p14:creationId xmlns:p14="http://schemas.microsoft.com/office/powerpoint/2010/main" val="106873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accent1"/>
                </a:solidFill>
              </a:rPr>
              <a:t>If you know the name of the local </a:t>
            </a:r>
            <a:r>
              <a:rPr lang="en-AU" b="1" dirty="0">
                <a:solidFill>
                  <a:schemeClr val="accent1"/>
                </a:solidFill>
              </a:rPr>
              <a:t>Nation/Clan</a:t>
            </a:r>
            <a:r>
              <a:rPr lang="en-AU" b="1" dirty="0"/>
              <a:t>,</a:t>
            </a:r>
            <a:r>
              <a:rPr lang="en-AU" b="1" baseline="0" dirty="0"/>
              <a:t> then change the first sentence to include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acknowledge the Elders and descendants of the [</a:t>
            </a:r>
            <a:r>
              <a:rPr lang="en-US" dirty="0" err="1"/>
              <a:t>Wurundjeri</a:t>
            </a:r>
            <a:r>
              <a:rPr lang="en-US" dirty="0"/>
              <a:t>] people who have been and are the Custodians of these lands.</a:t>
            </a:r>
            <a:r>
              <a:rPr lang="en-AU"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Keep the remainder of the text the same.</a:t>
            </a:r>
          </a:p>
          <a:p>
            <a:endParaRPr lang="en-US" dirty="0"/>
          </a:p>
          <a:p>
            <a:endParaRPr lang="en-US" dirty="0"/>
          </a:p>
          <a:p>
            <a:endParaRPr lang="en-US" dirty="0"/>
          </a:p>
          <a:p>
            <a:r>
              <a:rPr lang="en-US" b="1" dirty="0"/>
              <a:t>Major</a:t>
            </a:r>
            <a:r>
              <a:rPr lang="en-US" b="1" baseline="0" dirty="0"/>
              <a:t> l</a:t>
            </a:r>
            <a:r>
              <a:rPr lang="en-US" b="1" dirty="0"/>
              <a:t>ocations and </a:t>
            </a:r>
            <a:r>
              <a:rPr lang="en-AU" b="1" dirty="0"/>
              <a:t>Nation/Clan names:</a:t>
            </a:r>
          </a:p>
          <a:p>
            <a:r>
              <a:rPr lang="en-AU" dirty="0"/>
              <a:t>Adelaide </a:t>
            </a:r>
            <a:r>
              <a:rPr lang="en-AU" baseline="0" dirty="0"/>
              <a:t>–</a:t>
            </a:r>
            <a:r>
              <a:rPr lang="en-AU" dirty="0"/>
              <a:t> </a:t>
            </a:r>
            <a:r>
              <a:rPr lang="en-AU" dirty="0" err="1"/>
              <a:t>Kaurna</a:t>
            </a:r>
            <a:r>
              <a:rPr lang="en-AU" dirty="0"/>
              <a:t> people</a:t>
            </a:r>
          </a:p>
          <a:p>
            <a:r>
              <a:rPr lang="en-AU" dirty="0"/>
              <a:t>Brisbane</a:t>
            </a:r>
            <a:r>
              <a:rPr lang="en-AU" baseline="0" dirty="0"/>
              <a:t> –  </a:t>
            </a:r>
            <a:r>
              <a:rPr lang="en-AU" baseline="0" dirty="0" err="1"/>
              <a:t>Turrabul</a:t>
            </a:r>
            <a:r>
              <a:rPr lang="en-AU" baseline="0" dirty="0"/>
              <a:t> and </a:t>
            </a:r>
            <a:r>
              <a:rPr lang="en-AU" baseline="0" dirty="0" err="1"/>
              <a:t>Yuggera</a:t>
            </a:r>
            <a:r>
              <a:rPr lang="en-AU" baseline="0" dirty="0"/>
              <a:t> peoples</a:t>
            </a:r>
          </a:p>
          <a:p>
            <a:r>
              <a:rPr lang="en-AU" dirty="0"/>
              <a:t>Canberra – </a:t>
            </a:r>
            <a:r>
              <a:rPr lang="en-AU" dirty="0" err="1"/>
              <a:t>Ngunnawal</a:t>
            </a:r>
            <a:r>
              <a:rPr lang="en-AU" dirty="0"/>
              <a:t> people</a:t>
            </a:r>
          </a:p>
          <a:p>
            <a:r>
              <a:rPr lang="en-AU" dirty="0"/>
              <a:t>Darwin – </a:t>
            </a:r>
            <a:r>
              <a:rPr lang="en-AU" dirty="0" err="1"/>
              <a:t>Larrakia</a:t>
            </a:r>
            <a:r>
              <a:rPr lang="en-AU" dirty="0"/>
              <a:t> people</a:t>
            </a:r>
          </a:p>
          <a:p>
            <a:r>
              <a:rPr lang="en-AU" dirty="0"/>
              <a:t>Melbourne </a:t>
            </a:r>
            <a:r>
              <a:rPr lang="en-AU" baseline="0" dirty="0"/>
              <a:t>–</a:t>
            </a:r>
            <a:r>
              <a:rPr lang="en-AU" dirty="0"/>
              <a:t> </a:t>
            </a:r>
            <a:r>
              <a:rPr lang="en-US" dirty="0" err="1"/>
              <a:t>Wurundjeri</a:t>
            </a:r>
            <a:r>
              <a:rPr lang="en-US" dirty="0"/>
              <a:t> and Boon </a:t>
            </a:r>
            <a:r>
              <a:rPr lang="en-US" dirty="0" err="1"/>
              <a:t>Wurrung</a:t>
            </a:r>
            <a:r>
              <a:rPr lang="en-US" dirty="0"/>
              <a:t> peoples </a:t>
            </a:r>
          </a:p>
          <a:p>
            <a:r>
              <a:rPr lang="en-AU" dirty="0"/>
              <a:t>Perth - </a:t>
            </a:r>
            <a:r>
              <a:rPr lang="en-AU" sz="1200" b="0" i="0" kern="1200" dirty="0" err="1">
                <a:solidFill>
                  <a:schemeClr val="tx1"/>
                </a:solidFill>
                <a:effectLst/>
                <a:latin typeface="Arial" panose="020B0604020202020204" pitchFamily="34" charset="0"/>
                <a:ea typeface="+mn-ea"/>
                <a:cs typeface="Arial" panose="020B0604020202020204" pitchFamily="34" charset="0"/>
              </a:rPr>
              <a:t>Whadjuk</a:t>
            </a:r>
            <a:r>
              <a:rPr lang="en-AU" sz="1200" b="0" i="0" kern="1200" dirty="0">
                <a:solidFill>
                  <a:schemeClr val="tx1"/>
                </a:solidFill>
                <a:effectLst/>
                <a:latin typeface="Arial" panose="020B0604020202020204" pitchFamily="34" charset="0"/>
                <a:ea typeface="+mn-ea"/>
                <a:cs typeface="Arial" panose="020B0604020202020204" pitchFamily="34" charset="0"/>
              </a:rPr>
              <a:t> </a:t>
            </a:r>
            <a:r>
              <a:rPr lang="en-AU" sz="1200" b="0" i="0" kern="1200" dirty="0" err="1">
                <a:solidFill>
                  <a:schemeClr val="tx1"/>
                </a:solidFill>
                <a:effectLst/>
                <a:latin typeface="Arial" panose="020B0604020202020204" pitchFamily="34" charset="0"/>
                <a:ea typeface="+mn-ea"/>
                <a:cs typeface="Arial" panose="020B0604020202020204" pitchFamily="34" charset="0"/>
              </a:rPr>
              <a:t>Nyoongar</a:t>
            </a:r>
            <a:r>
              <a:rPr lang="en-AU" sz="1200" b="0" i="0" kern="1200" dirty="0">
                <a:solidFill>
                  <a:schemeClr val="tx1"/>
                </a:solidFill>
                <a:effectLst/>
                <a:latin typeface="Arial" panose="020B0604020202020204" pitchFamily="34" charset="0"/>
                <a:ea typeface="+mn-ea"/>
                <a:cs typeface="Arial" panose="020B0604020202020204" pitchFamily="34" charset="0"/>
              </a:rPr>
              <a:t> people</a:t>
            </a:r>
            <a:endParaRPr lang="en-AU" dirty="0"/>
          </a:p>
          <a:p>
            <a:r>
              <a:rPr lang="en-AU" dirty="0"/>
              <a:t>Sydney CBD – </a:t>
            </a:r>
            <a:r>
              <a:rPr lang="en-AU" dirty="0" err="1"/>
              <a:t>Gadigal</a:t>
            </a:r>
            <a:r>
              <a:rPr lang="en-AU" dirty="0"/>
              <a:t> people of the </a:t>
            </a:r>
            <a:r>
              <a:rPr lang="en-AU" dirty="0" err="1"/>
              <a:t>Eora</a:t>
            </a:r>
            <a:r>
              <a:rPr lang="en-AU" dirty="0"/>
              <a:t> Nation</a:t>
            </a:r>
          </a:p>
          <a:p>
            <a:r>
              <a:rPr lang="en-AU" dirty="0"/>
              <a:t>Townsville </a:t>
            </a:r>
            <a:r>
              <a:rPr lang="en-AU" baseline="0" dirty="0"/>
              <a:t>–</a:t>
            </a:r>
            <a:r>
              <a:rPr lang="en-AU" dirty="0"/>
              <a:t> </a:t>
            </a:r>
            <a:r>
              <a:rPr lang="en-AU" dirty="0" err="1"/>
              <a:t>Bindal</a:t>
            </a:r>
            <a:r>
              <a:rPr lang="en-AU" dirty="0"/>
              <a:t> and </a:t>
            </a:r>
            <a:r>
              <a:rPr lang="en-AU" dirty="0" err="1"/>
              <a:t>Wulgurukaba</a:t>
            </a:r>
            <a:r>
              <a:rPr lang="en-AU" dirty="0"/>
              <a:t> peoples</a:t>
            </a:r>
          </a:p>
          <a:p>
            <a:endParaRPr lang="en-AU" dirty="0"/>
          </a:p>
          <a:p>
            <a:r>
              <a:rPr lang="en-AU" b="1" dirty="0"/>
              <a:t>Some helpful references:</a:t>
            </a:r>
          </a:p>
          <a:p>
            <a:r>
              <a:rPr lang="en-AU" dirty="0"/>
              <a:t>Map of Indigenous</a:t>
            </a:r>
            <a:r>
              <a:rPr lang="en-AU" baseline="0" dirty="0"/>
              <a:t> Australia - https://</a:t>
            </a:r>
            <a:r>
              <a:rPr lang="en-AU" baseline="0" dirty="0" err="1"/>
              <a:t>aiatsis.gov.au</a:t>
            </a:r>
            <a:r>
              <a:rPr lang="en-AU" baseline="0" dirty="0"/>
              <a:t>/explore/articles/</a:t>
            </a:r>
            <a:r>
              <a:rPr lang="en-AU" baseline="0" dirty="0" err="1"/>
              <a:t>aiatsis</a:t>
            </a:r>
            <a:r>
              <a:rPr lang="en-AU" baseline="0" dirty="0"/>
              <a:t>-map-indigenous-</a:t>
            </a:r>
            <a:r>
              <a:rPr lang="en-AU" baseline="0" dirty="0" err="1"/>
              <a:t>australia</a:t>
            </a:r>
            <a:endParaRPr lang="en-AU" baseline="0" dirty="0"/>
          </a:p>
          <a:p>
            <a:r>
              <a:rPr lang="en-AU" dirty="0" err="1"/>
              <a:t>UoM</a:t>
            </a:r>
            <a:r>
              <a:rPr lang="en-AU" dirty="0"/>
              <a:t> guidelines: https://</a:t>
            </a:r>
            <a:r>
              <a:rPr lang="en-AU" dirty="0" err="1"/>
              <a:t>staff.unimelb.edu.au</a:t>
            </a:r>
            <a:r>
              <a:rPr lang="en-AU" dirty="0"/>
              <a:t>/marketing-communications/events/aboriginal-cultural-protocols/acknowledgement-of-country/</a:t>
            </a:r>
            <a:r>
              <a:rPr lang="en-AU" dirty="0" err="1"/>
              <a:t>UoM</a:t>
            </a:r>
            <a:r>
              <a:rPr lang="en-AU" dirty="0"/>
              <a:t>-Indigenous-Cultural-</a:t>
            </a:r>
            <a:r>
              <a:rPr lang="en-AU" dirty="0" err="1"/>
              <a:t>Protocols.pdf</a:t>
            </a:r>
            <a:endParaRPr lang="en-AU" dirty="0"/>
          </a:p>
          <a:p>
            <a:r>
              <a:rPr lang="en-AU" dirty="0" err="1"/>
              <a:t>www.commonground.org.au</a:t>
            </a:r>
            <a:r>
              <a:rPr lang="en-AU" dirty="0"/>
              <a:t>/learn/acknowledgement-of-country</a:t>
            </a:r>
          </a:p>
          <a:p>
            <a:r>
              <a:rPr lang="en-AU" dirty="0" err="1"/>
              <a:t>www.reconciliation.org.au</a:t>
            </a:r>
            <a:r>
              <a:rPr lang="en-AU" dirty="0"/>
              <a:t>/</a:t>
            </a:r>
            <a:r>
              <a:rPr lang="en-AU" dirty="0" err="1"/>
              <a:t>wp</a:t>
            </a:r>
            <a:r>
              <a:rPr lang="en-AU" dirty="0"/>
              <a:t>-content/uploads/2017/11/Welcome-to-and-Acknowledgement-of-</a:t>
            </a:r>
            <a:r>
              <a:rPr lang="en-AU" dirty="0" err="1"/>
              <a:t>Country.pdf</a:t>
            </a:r>
            <a:endParaRPr lang="en-AU" dirty="0"/>
          </a:p>
          <a:p>
            <a:endParaRPr lang="en-US" dirty="0"/>
          </a:p>
        </p:txBody>
      </p:sp>
      <p:sp>
        <p:nvSpPr>
          <p:cNvPr id="4" name="Slide Number Placeholder 3"/>
          <p:cNvSpPr>
            <a:spLocks noGrp="1"/>
          </p:cNvSpPr>
          <p:nvPr>
            <p:ph type="sldNum" sz="quarter" idx="10"/>
          </p:nvPr>
        </p:nvSpPr>
        <p:spPr/>
        <p:txBody>
          <a:bodyPr/>
          <a:lstStyle/>
          <a:p>
            <a:fld id="{E59E49AA-86D3-8D45-9978-69BF0425AAE3}" type="slidenum">
              <a:rPr lang="en-US" smtClean="0"/>
              <a:t>2</a:t>
            </a:fld>
            <a:endParaRPr lang="en-US"/>
          </a:p>
        </p:txBody>
      </p:sp>
    </p:spTree>
    <p:extLst>
      <p:ext uri="{BB962C8B-B14F-4D97-AF65-F5344CB8AC3E}">
        <p14:creationId xmlns:p14="http://schemas.microsoft.com/office/powerpoint/2010/main" val="449505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50" kern="1200" dirty="0">
                <a:solidFill>
                  <a:schemeClr val="tx1"/>
                </a:solidFill>
                <a:effectLst/>
                <a:latin typeface="Arial" panose="020B0604020202020204" pitchFamily="34" charset="0"/>
                <a:ea typeface="+mn-ea"/>
                <a:cs typeface="Arial" panose="020B0604020202020204" pitchFamily="34" charset="0"/>
              </a:rPr>
              <a:t>PARTICIPANT EXERCISE (individual)</a:t>
            </a:r>
          </a:p>
          <a:p>
            <a:r>
              <a:rPr lang="en-AU" sz="1050" kern="1200" dirty="0">
                <a:solidFill>
                  <a:schemeClr val="tx1"/>
                </a:solidFill>
                <a:effectLst/>
                <a:latin typeface="Arial" panose="020B0604020202020204" pitchFamily="34" charset="0"/>
                <a:ea typeface="+mn-ea"/>
                <a:cs typeface="Arial" panose="020B0604020202020204" pitchFamily="34" charset="0"/>
              </a:rPr>
              <a:t>5 min individual exercise with 5 min feedback to larger group </a:t>
            </a:r>
          </a:p>
          <a:p>
            <a:r>
              <a:rPr lang="en-AU" sz="1050" kern="1200" dirty="0">
                <a:solidFill>
                  <a:schemeClr val="tx1"/>
                </a:solidFill>
                <a:effectLst/>
                <a:latin typeface="Arial" panose="020B0604020202020204" pitchFamily="34" charset="0"/>
                <a:ea typeface="+mn-ea"/>
                <a:cs typeface="Arial" panose="020B0604020202020204" pitchFamily="34" charset="0"/>
              </a:rPr>
              <a:t> </a:t>
            </a:r>
          </a:p>
          <a:p>
            <a:r>
              <a:rPr lang="en-AU" sz="1050" kern="1200" dirty="0">
                <a:solidFill>
                  <a:schemeClr val="tx1"/>
                </a:solidFill>
                <a:effectLst/>
                <a:latin typeface="Arial" panose="020B0604020202020204" pitchFamily="34" charset="0"/>
                <a:ea typeface="+mn-ea"/>
                <a:cs typeface="Arial" panose="020B0604020202020204" pitchFamily="34" charset="0"/>
              </a:rPr>
              <a:t>Handout from participant workbook – ‘Improving Wellbeing Worksheet’ – is required for this exercise.</a:t>
            </a:r>
          </a:p>
          <a:p>
            <a:r>
              <a:rPr lang="en-AU" sz="1050" kern="1200" dirty="0">
                <a:solidFill>
                  <a:schemeClr val="tx1"/>
                </a:solidFill>
                <a:effectLst/>
                <a:latin typeface="Arial" panose="020B0604020202020204" pitchFamily="34" charset="0"/>
                <a:ea typeface="+mn-ea"/>
                <a:cs typeface="Arial" panose="020B0604020202020204" pitchFamily="34" charset="0"/>
              </a:rPr>
              <a:t> </a:t>
            </a:r>
          </a:p>
          <a:p>
            <a:r>
              <a:rPr lang="en-AU" sz="1050" b="1" kern="1200" dirty="0">
                <a:solidFill>
                  <a:schemeClr val="tx1"/>
                </a:solidFill>
                <a:effectLst/>
                <a:latin typeface="Arial" panose="020B0604020202020204" pitchFamily="34" charset="0"/>
                <a:ea typeface="+mn-ea"/>
                <a:cs typeface="Arial" panose="020B0604020202020204" pitchFamily="34" charset="0"/>
              </a:rPr>
              <a:t>Instructions</a:t>
            </a:r>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Ask participants to refer to the ‘Improving Wellbeing Worksheet’ in the participant workbook. </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Ask them to reflect on the following questions and write down the answers on the worksheet:</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Do you have regular routines that help you feel good (e.g., exercise, reading a book)?</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Are you devoting enough time to relationships and activities that are enjoyable?</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Do you take regular rests from work – regular breaks during the day as well as holidays?</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Do you tend to over-commit – never say ‘no’? </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Are you making time for things that are valued?</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Do you have regular eating, exercise and sleep patterns?</a:t>
            </a:r>
            <a:endParaRPr lang="en-AU" sz="105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21</a:t>
            </a:fld>
            <a:endParaRPr lang="en-US"/>
          </a:p>
        </p:txBody>
      </p:sp>
    </p:spTree>
    <p:extLst>
      <p:ext uri="{BB962C8B-B14F-4D97-AF65-F5344CB8AC3E}">
        <p14:creationId xmlns:p14="http://schemas.microsoft.com/office/powerpoint/2010/main" val="1300181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Use this slide to introduce the range of strategies that will be covered in this session. Remind participants that PTEs can impact on how a person feels emotionally and physically, on how they think, and on what they do. In other words, when a person is distressed during or in the aftermath of a traumatic event, they may need different strategies to address physical symptoms of stress, negative thoughts, and unhelpful behaviours.</a:t>
            </a:r>
          </a:p>
          <a:p>
            <a:pPr marL="17145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You can refer participants to a case study in their handbook illustrating how different strategies can help address physical and emotional responses as well as thoughts and actions. The case study is not meant to be used in the session as participants will work through to case studies later on in the workshop; rather it is a resource to be used as an overview and reminder after the training.</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22</a:t>
            </a:fld>
            <a:endParaRPr lang="en-US"/>
          </a:p>
        </p:txBody>
      </p:sp>
    </p:spTree>
    <p:extLst>
      <p:ext uri="{BB962C8B-B14F-4D97-AF65-F5344CB8AC3E}">
        <p14:creationId xmlns:p14="http://schemas.microsoft.com/office/powerpoint/2010/main" val="3151437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50" kern="1200" dirty="0">
                <a:solidFill>
                  <a:schemeClr val="tx1"/>
                </a:solidFill>
                <a:effectLst/>
                <a:latin typeface="Arial" panose="020B0604020202020204" pitchFamily="34" charset="0"/>
                <a:ea typeface="+mn-ea"/>
                <a:cs typeface="Arial" panose="020B0604020202020204" pitchFamily="34" charset="0"/>
              </a:rPr>
              <a:t>PARTICIPANT EXERCISE (individual)</a:t>
            </a:r>
          </a:p>
          <a:p>
            <a:r>
              <a:rPr lang="en-AU" sz="1050" kern="1200" dirty="0">
                <a:solidFill>
                  <a:schemeClr val="tx1"/>
                </a:solidFill>
                <a:effectLst/>
                <a:latin typeface="Arial" panose="020B0604020202020204" pitchFamily="34" charset="0"/>
                <a:ea typeface="+mn-ea"/>
                <a:cs typeface="Arial" panose="020B0604020202020204" pitchFamily="34" charset="0"/>
              </a:rPr>
              <a:t>5 min individual exercise: skill demonstration</a:t>
            </a:r>
          </a:p>
          <a:p>
            <a:endParaRPr lang="en-AU" sz="1050" kern="1200" dirty="0">
              <a:solidFill>
                <a:schemeClr val="tx1"/>
              </a:solidFill>
              <a:effectLst/>
              <a:latin typeface="Arial" panose="020B0604020202020204" pitchFamily="34" charset="0"/>
              <a:ea typeface="+mn-ea"/>
              <a:cs typeface="Arial" panose="020B0604020202020204" pitchFamily="34" charset="0"/>
            </a:endParaRPr>
          </a:p>
          <a:p>
            <a:r>
              <a:rPr lang="en-AU" sz="1050" b="1" dirty="0">
                <a:latin typeface="Arial" panose="020B0604020202020204" pitchFamily="34" charset="0"/>
                <a:cs typeface="Arial" panose="020B0604020202020204" pitchFamily="34" charset="0"/>
              </a:rPr>
              <a:t>Facilitator Note: </a:t>
            </a:r>
            <a:r>
              <a:rPr lang="en-AU" sz="1050" dirty="0">
                <a:latin typeface="Arial" panose="020B0604020202020204" pitchFamily="34" charset="0"/>
                <a:cs typeface="Arial" panose="020B0604020202020204" pitchFamily="34" charset="0"/>
              </a:rPr>
              <a:t>Refer participants to RAILRES app – this has an alternative (but similar) exercise that participants may wish to use after this training. </a:t>
            </a:r>
            <a:endParaRPr lang="en-AU" sz="1050" kern="1200" dirty="0">
              <a:solidFill>
                <a:schemeClr val="tx1"/>
              </a:solidFill>
              <a:effectLst/>
              <a:latin typeface="Arial" panose="020B0604020202020204" pitchFamily="34" charset="0"/>
              <a:ea typeface="+mn-ea"/>
              <a:cs typeface="Arial" panose="020B0604020202020204" pitchFamily="34" charset="0"/>
            </a:endParaRPr>
          </a:p>
          <a:p>
            <a:r>
              <a:rPr lang="en-AU" sz="1050" b="1" kern="1200" dirty="0">
                <a:solidFill>
                  <a:schemeClr val="tx1"/>
                </a:solidFill>
                <a:effectLst/>
                <a:latin typeface="Arial" panose="020B0604020202020204" pitchFamily="34" charset="0"/>
                <a:ea typeface="+mn-ea"/>
                <a:cs typeface="Arial" panose="020B0604020202020204" pitchFamily="34" charset="0"/>
              </a:rPr>
              <a:t>Aims of exercise </a:t>
            </a:r>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lvl="0"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Help participants rehearse controlled breathing skill</a:t>
            </a:r>
          </a:p>
          <a:p>
            <a:pPr marL="171450" lvl="0"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Demonstrate benefit of controlled breathing</a:t>
            </a:r>
          </a:p>
          <a:p>
            <a:r>
              <a:rPr lang="en-AU" sz="1050" b="1" kern="1200" dirty="0">
                <a:solidFill>
                  <a:schemeClr val="tx1"/>
                </a:solidFill>
                <a:effectLst/>
                <a:latin typeface="Arial" panose="020B0604020202020204" pitchFamily="34" charset="0"/>
                <a:ea typeface="+mn-ea"/>
                <a:cs typeface="Arial" panose="020B0604020202020204" pitchFamily="34" charset="0"/>
              </a:rPr>
              <a:t>Instructions</a:t>
            </a:r>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Take participants through controlled breathing exercise (without explaining the theory behind it):</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Step 1: Ask participants to breathe normally and count their breath when they breathe out: “breathe in, breathe out one, breathe in, out 2, etc…” Tell them you will time them for one minute and ask them how many breaths they have counted. Write number next to initials on whiteboard.</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Step 2: Give participants the following instructions. ‘I will now teach you a different way of breathing. Take a normal breath in to the slow count of 3, and then breathe out to the slow count of 3. As you breathe out say the word “calm” or “relax” to yourself. When you do this exercise it is best not to shallow breath, i.e., high in your chest, but rather to breathe right down to your diaphragm. To do this, it can be useful to put a hand on your chest and stomach - as you breath in try to have the hand on your stomach move in and out, rather than the hand on your chest move up and down.’</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Step 3: Continue to breathe in and out slowly through the nose for one minute.</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Step 4: Ask participants to repeat Step 1 and compare breathing rates. After practising this technique in the workshop participants are likely to have found that breathing rate decrease from the Step 1 to a more relaxed breathing rate. </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Explain to participants that they can use the technique in a couple of ways that will assist them to feel more relaxed when they feel intense emotions, are stressed, or over-breathe:</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Using this skill for 2-3 minutes each day will help them be more relaxed from day to day (could refer to bucket analogy), i.e., they will have a lower resting/baseline breathing rate.</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Regular practice makes it more likely that they will use this skill (and it be effective) in more stressful situations.</a:t>
            </a:r>
          </a:p>
          <a:p>
            <a:pPr lvl="1"/>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Refer to participant workbook telling them they have a handout with instructions – ‘Controlled Breathing Exercise’.</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23</a:t>
            </a:fld>
            <a:endParaRPr lang="en-US"/>
          </a:p>
        </p:txBody>
      </p:sp>
    </p:spTree>
    <p:extLst>
      <p:ext uri="{BB962C8B-B14F-4D97-AF65-F5344CB8AC3E}">
        <p14:creationId xmlns:p14="http://schemas.microsoft.com/office/powerpoint/2010/main" val="4152537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50" b="1" dirty="0">
                <a:latin typeface="Arial" panose="020B0604020202020204" pitchFamily="34" charset="0"/>
                <a:cs typeface="Arial" panose="020B0604020202020204" pitchFamily="34" charset="0"/>
              </a:rPr>
              <a:t>Facilitator Note: </a:t>
            </a:r>
            <a:r>
              <a:rPr lang="en-AU" sz="1050" dirty="0">
                <a:latin typeface="Arial" panose="020B0604020202020204" pitchFamily="34" charset="0"/>
                <a:cs typeface="Arial" panose="020B0604020202020204" pitchFamily="34" charset="0"/>
              </a:rPr>
              <a:t>Refer participants to RAILRES app – this has an alternative (but similar) exercise that participants may wish to use after this training. </a:t>
            </a:r>
          </a:p>
          <a:p>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Present an overview of grounding techniques:</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Grounding is a simple strategy you can use to distract yourself from strong negative emotions (e.g., anxiety, anger). Distraction works by focussing on the external world, rather than on internal feelings or physical responses to anxiety. It can help you feel in control again.</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Grounding can be done at any time and anywhere. You can even do it in public, and no one will know.</a:t>
            </a:r>
          </a:p>
          <a:p>
            <a:pPr marL="171450" lvl="0"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There are different grounding techniques – you can pick the one that suits you most.</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Describe your environment in detail, using all your senses, for example, “The walls are grey; I am sitting on a green chair …” Describe sounds, textures, colours, smells, shapes, numbers, etc…. You can do this anywhere. </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You can use counting to help focus: 5 things I can see; 5 things I can smell; </a:t>
            </a:r>
            <a:br>
              <a:rPr lang="en-AU" sz="1050" kern="1200" dirty="0">
                <a:solidFill>
                  <a:schemeClr val="tx1"/>
                </a:solidFill>
                <a:effectLst/>
                <a:latin typeface="Arial" panose="020B0604020202020204" pitchFamily="34" charset="0"/>
                <a:ea typeface="+mn-ea"/>
                <a:cs typeface="Arial" panose="020B0604020202020204" pitchFamily="34" charset="0"/>
              </a:rPr>
            </a:br>
            <a:r>
              <a:rPr lang="en-AU" sz="1050" kern="1200" dirty="0">
                <a:solidFill>
                  <a:schemeClr val="tx1"/>
                </a:solidFill>
                <a:effectLst/>
                <a:latin typeface="Arial" panose="020B0604020202020204" pitchFamily="34" charset="0"/>
                <a:ea typeface="+mn-ea"/>
                <a:cs typeface="Arial" panose="020B0604020202020204" pitchFamily="34" charset="0"/>
              </a:rPr>
              <a:t>5 things I can feel; 5 things I can hear; then go down to 4, 3 , 2 and 1.</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You can also focus on your senses: Touch objects around you and describe them (texture, colour); feel the chair/steering wheel, etc.; run your hands under water.</a:t>
            </a:r>
          </a:p>
          <a:p>
            <a:pPr marL="171450" lvl="0"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When doing grounding, avoid any assessments or judgments about what is happening. Simply focus on concrete descriptions of what is around you and move on.</a:t>
            </a:r>
          </a:p>
          <a:p>
            <a:pPr marL="171450" lvl="0"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Focus on the present, not the past or the future.</a:t>
            </a:r>
          </a:p>
          <a:p>
            <a:pPr marL="171450" lvl="0"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Grounding is not the same as relaxation training. Grounding uses distraction so you can get away from bad feelings, and is intended to help manage strong negative emotions.</a:t>
            </a:r>
          </a:p>
          <a:p>
            <a:pPr lvl="0" fontAlgn="base"/>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Refer to relevant section of participant workbook, telling them they have a handout with instructions – ‘Grounding’. </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24</a:t>
            </a:fld>
            <a:endParaRPr lang="en-US"/>
          </a:p>
        </p:txBody>
      </p:sp>
    </p:spTree>
    <p:extLst>
      <p:ext uri="{BB962C8B-B14F-4D97-AF65-F5344CB8AC3E}">
        <p14:creationId xmlns:p14="http://schemas.microsoft.com/office/powerpoint/2010/main" val="3380544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50" b="1" dirty="0">
                <a:latin typeface="Arial" panose="020B0604020202020204" pitchFamily="34" charset="0"/>
                <a:cs typeface="Arial" panose="020B0604020202020204" pitchFamily="34" charset="0"/>
              </a:rPr>
              <a:t>Facilitator Note: </a:t>
            </a:r>
            <a:r>
              <a:rPr lang="en-AU" sz="1050" dirty="0">
                <a:latin typeface="Arial" panose="020B0604020202020204" pitchFamily="34" charset="0"/>
                <a:cs typeface="Arial" panose="020B0604020202020204" pitchFamily="34" charset="0"/>
              </a:rPr>
              <a:t>Refer participants to RAILRES app – this has an alternative (but similar) exercise, called Progressive Muscle Relaxation, that participants may wish to use after this training. </a:t>
            </a:r>
          </a:p>
          <a:p>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Present an overview of brief muscle relaxation:</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Brief muscle relaxation is a simple strategy you can use to reduce stress-related tension in your body. It can be done at any time and anywhere. </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Steps of brief muscle relaxation:</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Pay attention to your body and consider, where in the body to you feel tension? For many people, stress-related tension is commonly felt in shoulders, neck and stomach muscles.</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Take a small breath and hold for 6 seconds. At the same time, gradually tense the chosen muscle group, e.g., shoulders.</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After 6 seconds, breathe out slowly saying the word ‘calm’ or ‘relax’ to yourself.  At the same time, gradually let the tension go from the chosen muscle group, e.g., shoulders.</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Repeat if necessary with same or other muscles where you feel tension.</a:t>
            </a:r>
          </a:p>
          <a:p>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 Refer participants to the relevant page of the participant workbook – ‘Brief muscle relaxation exercise’.</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25</a:t>
            </a:fld>
            <a:endParaRPr lang="en-US"/>
          </a:p>
        </p:txBody>
      </p:sp>
    </p:spTree>
    <p:extLst>
      <p:ext uri="{BB962C8B-B14F-4D97-AF65-F5344CB8AC3E}">
        <p14:creationId xmlns:p14="http://schemas.microsoft.com/office/powerpoint/2010/main" val="4228697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Arial" panose="020B0604020202020204" pitchFamily="34" charset="0"/>
                <a:ea typeface="+mn-ea"/>
                <a:cs typeface="Arial" panose="020B0604020202020204" pitchFamily="34" charset="0"/>
              </a:rPr>
              <a:t>Briefly present the aims of teaching this set of skills: to both increase coping during and immediately following a PTE, and to promote life skills to increase wellbeing. </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26</a:t>
            </a:fld>
            <a:endParaRPr lang="en-US"/>
          </a:p>
        </p:txBody>
      </p:sp>
    </p:spTree>
    <p:extLst>
      <p:ext uri="{BB962C8B-B14F-4D97-AF65-F5344CB8AC3E}">
        <p14:creationId xmlns:p14="http://schemas.microsoft.com/office/powerpoint/2010/main" val="3302832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panose="020B0604020202020204" pitchFamily="34" charset="0"/>
              <a:buChar char="•"/>
            </a:pPr>
            <a:r>
              <a:rPr lang="en-AU" sz="1050" b="1" u="none" strike="noStrike" kern="1200" dirty="0">
                <a:solidFill>
                  <a:schemeClr val="tx1"/>
                </a:solidFill>
                <a:effectLst/>
                <a:latin typeface="Arial" panose="020B0604020202020204" pitchFamily="34" charset="0"/>
                <a:ea typeface="+mn-ea"/>
                <a:cs typeface="Arial" panose="020B0604020202020204" pitchFamily="34" charset="0"/>
              </a:rPr>
              <a:t>Describe types of negative thoughts often experienced during or immediately following a PTE:</a:t>
            </a:r>
            <a:endParaRPr lang="en-AU" sz="1050" u="none" strike="noStrike" kern="1200" dirty="0">
              <a:solidFill>
                <a:schemeClr val="tx1"/>
              </a:solidFill>
              <a:effectLst/>
              <a:latin typeface="Arial" panose="020B0604020202020204" pitchFamily="34" charset="0"/>
              <a:ea typeface="+mn-ea"/>
              <a:cs typeface="Arial" panose="020B0604020202020204" pitchFamily="34" charset="0"/>
            </a:endParaRPr>
          </a:p>
          <a:p>
            <a:pPr marL="354013"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During a PTE, people may tell themselves things that reinforce how overwhelmed or distress they feel: “This is too horrible, I can’t bear this”, “I can’t breathe, I’m going to choke”.</a:t>
            </a:r>
          </a:p>
          <a:p>
            <a:pPr marL="354013"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After a PTE, it is common for people’s thoughts about the world and themselves to change. For example, staff who have experienced a PTE often see the world as stressful, unpredictable, or a dangerous place. They may have trouble trusting other people or see their situation as hopeless. </a:t>
            </a:r>
          </a:p>
          <a:p>
            <a:pPr marL="171450" lvl="0" indent="-171450" fontAlgn="base">
              <a:buFont typeface="Arial" panose="020B0604020202020204" pitchFamily="34" charset="0"/>
              <a:buChar char="•"/>
            </a:pPr>
            <a:r>
              <a:rPr lang="en-AU" sz="1050" b="1" u="none" strike="noStrike" kern="1200" dirty="0">
                <a:solidFill>
                  <a:schemeClr val="tx1"/>
                </a:solidFill>
                <a:effectLst/>
                <a:latin typeface="Arial" panose="020B0604020202020204" pitchFamily="34" charset="0"/>
                <a:ea typeface="+mn-ea"/>
                <a:cs typeface="Arial" panose="020B0604020202020204" pitchFamily="34" charset="0"/>
              </a:rPr>
              <a:t>Explain that distress is reinforced by negative thinking. </a:t>
            </a:r>
            <a:r>
              <a:rPr lang="en-AU" sz="1050" u="none" strike="noStrike" kern="1200" dirty="0">
                <a:solidFill>
                  <a:schemeClr val="tx1"/>
                </a:solidFill>
                <a:effectLst/>
                <a:latin typeface="Arial" panose="020B0604020202020204" pitchFamily="34" charset="0"/>
                <a:ea typeface="+mn-ea"/>
                <a:cs typeface="Arial" panose="020B0604020202020204" pitchFamily="34" charset="0"/>
              </a:rPr>
              <a:t>These types of beliefs can lead to intense and ongoing distress. Thinking that “absolutely nothing is going well”, or “things will never get better”, can leave a person feeling hopeless and overwhelmed. In the same way, thinking that “I will never be safe again” can lead to feeling tense and anxious.</a:t>
            </a:r>
          </a:p>
          <a:p>
            <a:pPr marL="171450" lvl="0"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The main aim of using this coping skill is to reduce distress by at least considering alternative more helpful ways of viewing a person’s situation. The goal is not to eliminate unhelpful thoughts or replace unhelpful thoughts with more helpful thoughts. </a:t>
            </a:r>
            <a:r>
              <a:rPr lang="en-US" sz="1050" u="none" strike="noStrike" kern="1200" dirty="0">
                <a:solidFill>
                  <a:schemeClr val="tx1"/>
                </a:solidFill>
                <a:effectLst/>
                <a:latin typeface="Arial" panose="020B0604020202020204" pitchFamily="34" charset="0"/>
                <a:ea typeface="+mn-ea"/>
                <a:cs typeface="Arial" panose="020B0604020202020204" pitchFamily="34" charset="0"/>
              </a:rPr>
              <a:t>Remind audience that a focus on helpful ways of thinking can improve our mood and adaptive coping</a:t>
            </a:r>
            <a:endParaRPr lang="en-AU" sz="1050" u="none" strike="noStrike" kern="1200" dirty="0">
              <a:solidFill>
                <a:schemeClr val="tx1"/>
              </a:solidFill>
              <a:effectLst/>
              <a:latin typeface="Arial" panose="020B0604020202020204" pitchFamily="34" charset="0"/>
              <a:ea typeface="+mn-ea"/>
              <a:cs typeface="Arial" panose="020B0604020202020204" pitchFamily="34" charset="0"/>
            </a:endParaRPr>
          </a:p>
          <a:p>
            <a:pPr marL="171450" lvl="0" indent="-171450" fontAlgn="base">
              <a:buFont typeface="Arial" panose="020B0604020202020204" pitchFamily="34" charset="0"/>
              <a:buChar char="•"/>
            </a:pPr>
            <a:r>
              <a:rPr lang="en-US" sz="1050" u="none" strike="noStrike" kern="1200" dirty="0">
                <a:solidFill>
                  <a:schemeClr val="tx1"/>
                </a:solidFill>
                <a:effectLst/>
                <a:latin typeface="Arial" panose="020B0604020202020204" pitchFamily="34" charset="0"/>
                <a:ea typeface="+mn-ea"/>
                <a:cs typeface="Arial" panose="020B0604020202020204" pitchFamily="34" charset="0"/>
              </a:rPr>
              <a:t>Don’t debate with trainees whether or not their thoughts are justified; focus on whether they are helpful</a:t>
            </a:r>
          </a:p>
          <a:p>
            <a:pPr marL="171450" lvl="0" indent="-171450" fontAlgn="base">
              <a:buFont typeface="Arial" panose="020B0604020202020204" pitchFamily="34" charset="0"/>
              <a:buChar char="•"/>
            </a:pPr>
            <a:r>
              <a:rPr lang="en-US" sz="1050" dirty="0">
                <a:latin typeface="Arial" panose="020B0604020202020204" pitchFamily="34" charset="0"/>
                <a:cs typeface="Arial" panose="020B0604020202020204" pitchFamily="34" charset="0"/>
              </a:rPr>
              <a:t>You may wish to say: </a:t>
            </a:r>
            <a:r>
              <a:rPr lang="en-AU" sz="1050" i="1" u="none" strike="noStrike" kern="1200" dirty="0">
                <a:solidFill>
                  <a:schemeClr val="tx1"/>
                </a:solidFill>
                <a:effectLst/>
                <a:latin typeface="Arial" panose="020B0604020202020204" pitchFamily="34" charset="0"/>
                <a:ea typeface="+mn-ea"/>
                <a:cs typeface="Arial" panose="020B0604020202020204" pitchFamily="34" charset="0"/>
              </a:rPr>
              <a:t>“After a PTE, it is common for people’s thoughts about the world and themselves to change. For example, staff who have experienced a PTE often see the world as stressful, unpredictable, or a dangerous place. They may have trouble trusting other people or see their situation as hopeless. Understandably, people feel deeply upset by things that happen during an incident. However, it helps to know that people under stress can develop habits of thought that actually make their situation even worse by increasing feelings of distress. “Unhelpful” habits of thought might include thinking that, “Absolutely nothing is going well”, or “Things will never get better.” We call these thoughts unhelpful because they can make it even more difficult to deal with the situation by increasing feelings of being overwhelmed or hopeless.”</a:t>
            </a:r>
            <a:endParaRPr lang="en-US" altLang="en-US" sz="105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27</a:t>
            </a:fld>
            <a:endParaRPr lang="en-US"/>
          </a:p>
        </p:txBody>
      </p:sp>
    </p:spTree>
    <p:extLst>
      <p:ext uri="{BB962C8B-B14F-4D97-AF65-F5344CB8AC3E}">
        <p14:creationId xmlns:p14="http://schemas.microsoft.com/office/powerpoint/2010/main" val="34849337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Provide an introduction to Helpful Thinking skills.</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Remind participants that they can manage distress or modify negative emotions by changing their thoughts, physical state (e.g., controlled breathing), or behaviours (e.g., following procedures during an incident or asking for support immediately following the incident).</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Introduce how different thoughts bring about different feelings using an example: </a:t>
            </a:r>
            <a:r>
              <a:rPr lang="en-AU" sz="1050" i="1" kern="1200" dirty="0">
                <a:solidFill>
                  <a:schemeClr val="tx1"/>
                </a:solidFill>
                <a:effectLst/>
                <a:latin typeface="Arial" panose="020B0604020202020204" pitchFamily="34" charset="0"/>
                <a:cs typeface="Arial" panose="020B0604020202020204" pitchFamily="34" charset="0"/>
              </a:rPr>
              <a:t>‘Today we are going to talk about how the way you think about things can change the way you feel. Let me give you an example about two different people. One morning, the first person wakes up and sees that it is raining hard outside. He thinks, “This is horrible! The traffic is going to be terrible on the way to work and I’ll be late for the meeting. And I bet the boss is going to give me a hard time for turning up late.” What do you think he is feeling?  The second person wakes up and sees the rain. He thinks, “This may work in my favour. Even if I leave for work earlier, I’m sure I’ll be late to work but at least it means I’ll get to miss the beginning of the boring meeting. Others will probably be late too, so the boss can’t really get annoyed.” What do you think he is feeling? You see, how they thought about the rainy day made them have very different feelings.’ </a:t>
            </a:r>
            <a:endParaRPr lang="en-US" altLang="en-US" sz="1050" i="1" dirty="0">
              <a:latin typeface="Arial" panose="020B0604020202020204" pitchFamily="34" charset="0"/>
              <a:ea typeface="ＭＳ Ｐゴシック" pitchFamily="84" charset="-128"/>
              <a:cs typeface="Arial" panose="020B0604020202020204" pitchFamily="34" charset="0"/>
            </a:endParaRPr>
          </a:p>
          <a:p>
            <a:endParaRPr lang="en-US" altLang="en-US" sz="1050" dirty="0">
              <a:latin typeface="Arial" panose="020B0604020202020204" pitchFamily="34" charset="0"/>
              <a:ea typeface="ＭＳ Ｐゴシック" pitchFamily="84" charset="-128"/>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28</a:t>
            </a:fld>
            <a:endParaRPr lang="en-US"/>
          </a:p>
        </p:txBody>
      </p:sp>
    </p:spTree>
    <p:extLst>
      <p:ext uri="{BB962C8B-B14F-4D97-AF65-F5344CB8AC3E}">
        <p14:creationId xmlns:p14="http://schemas.microsoft.com/office/powerpoint/2010/main" val="3348593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Facilitator Note: </a:t>
            </a:r>
            <a:r>
              <a:rPr lang="en-AU" dirty="0"/>
              <a:t>This slide is particularly relevant if you have a number of people in the room who have experienced a traumatic incident. This presentation will help them feel engaged and not judged by the focus on helpful thinking. However, its contents may feel much less relevant and somewhat abstract for those who have not had a traumatic experience and you may wish to skip, or very briefly cover the content, if you believe that no one in the room (or a minority) has had this experience.</a:t>
            </a:r>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Explain that developing more helpful thinking is about looking at alternative ways of thinking about a situation, not denying the person’s experience. Present the following points: </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The main aim of using this skill is to reduce distress by at least considering alternative, more helpful ways of viewing a person’s situation. The goal is not to eliminate negative thoughts or to replace them with thoughts that have nothing to do with the person’s situation like, “everything is all right”.</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“Positive thinking” is not always realistic or accurate. Often you hear people say things like, “If you’d only see things more positively, you’d be OK”. This does not acknowledge that people who have experienced trauma have come into contact with the darker side of life (e.g., death, someone being assaulted, or suicide), and may be worried about their reactions (e.g., nightmares, panic when reminded of trauma, etc.).</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However, an over-focus on negative aspects of an experience leads to more distress. This needs to be balanced with thinking about other aspects of a person’s experience, e.g., “I’ll never get better again” versus “I will struggle for a while but I know my family will stick with me”.</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Focussing on helpful thoughts can mobilise and energise.</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29</a:t>
            </a:fld>
            <a:endParaRPr lang="en-US"/>
          </a:p>
        </p:txBody>
      </p:sp>
    </p:spTree>
    <p:extLst>
      <p:ext uri="{BB962C8B-B14F-4D97-AF65-F5344CB8AC3E}">
        <p14:creationId xmlns:p14="http://schemas.microsoft.com/office/powerpoint/2010/main" val="3090342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000" kern="1200" dirty="0">
                <a:solidFill>
                  <a:schemeClr val="tx1"/>
                </a:solidFill>
                <a:effectLst/>
                <a:latin typeface="Arial" panose="020B0604020202020204" pitchFamily="34" charset="0"/>
                <a:cs typeface="Arial" panose="020B0604020202020204" pitchFamily="34" charset="0"/>
              </a:rPr>
              <a:t>PARTICIPANT EXERCISE (</a:t>
            </a:r>
            <a:r>
              <a:rPr lang="en-AU" sz="1000" kern="1200" dirty="0">
                <a:solidFill>
                  <a:schemeClr val="tx1"/>
                </a:solidFill>
                <a:effectLst/>
                <a:latin typeface="Arial" panose="020B0604020202020204" pitchFamily="34" charset="0"/>
                <a:cs typeface="Arial" panose="020B0604020202020204" pitchFamily="34" charset="0"/>
              </a:rPr>
              <a:t>individual</a:t>
            </a:r>
            <a:r>
              <a:rPr lang="fr-FR" sz="1000" kern="1200" dirty="0">
                <a:solidFill>
                  <a:schemeClr val="tx1"/>
                </a:solidFill>
                <a:effectLst/>
                <a:latin typeface="Arial" panose="020B0604020202020204" pitchFamily="34" charset="0"/>
                <a:cs typeface="Arial" panose="020B0604020202020204" pitchFamily="34" charset="0"/>
              </a:rPr>
              <a:t>)</a:t>
            </a:r>
            <a:endParaRPr lang="en-AU" sz="1000" kern="1200" dirty="0">
              <a:solidFill>
                <a:schemeClr val="tx1"/>
              </a:solidFill>
              <a:effectLst/>
              <a:latin typeface="Arial" panose="020B0604020202020204" pitchFamily="34" charset="0"/>
              <a:cs typeface="Arial" panose="020B0604020202020204" pitchFamily="34" charset="0"/>
            </a:endParaRPr>
          </a:p>
          <a:p>
            <a:r>
              <a:rPr lang="fr-FR" sz="1000" kern="1200" dirty="0">
                <a:solidFill>
                  <a:schemeClr val="tx1"/>
                </a:solidFill>
                <a:effectLst/>
                <a:latin typeface="Arial" panose="020B0604020202020204" pitchFamily="34" charset="0"/>
                <a:cs typeface="Arial" panose="020B0604020202020204" pitchFamily="34" charset="0"/>
              </a:rPr>
              <a:t>5 min </a:t>
            </a:r>
            <a:r>
              <a:rPr lang="en-AU" sz="1000" kern="1200" dirty="0">
                <a:solidFill>
                  <a:schemeClr val="tx1"/>
                </a:solidFill>
                <a:effectLst/>
                <a:latin typeface="Arial" panose="020B0604020202020204" pitchFamily="34" charset="0"/>
                <a:cs typeface="Arial" panose="020B0604020202020204" pitchFamily="34" charset="0"/>
              </a:rPr>
              <a:t>demonstration</a:t>
            </a:r>
            <a:r>
              <a:rPr lang="fr-FR" sz="1000" kern="1200" dirty="0">
                <a:solidFill>
                  <a:schemeClr val="tx1"/>
                </a:solidFill>
                <a:effectLst/>
                <a:latin typeface="Arial" panose="020B0604020202020204" pitchFamily="34" charset="0"/>
                <a:cs typeface="Arial" panose="020B0604020202020204" pitchFamily="34" charset="0"/>
              </a:rPr>
              <a:t>, 10 min </a:t>
            </a:r>
            <a:r>
              <a:rPr lang="en-AU" sz="1000" kern="1200" dirty="0">
                <a:solidFill>
                  <a:schemeClr val="tx1"/>
                </a:solidFill>
                <a:effectLst/>
                <a:latin typeface="Arial" panose="020B0604020202020204" pitchFamily="34" charset="0"/>
                <a:cs typeface="Arial" panose="020B0604020202020204" pitchFamily="34" charset="0"/>
              </a:rPr>
              <a:t>individual exercise</a:t>
            </a:r>
            <a:r>
              <a:rPr lang="fr-FR" sz="1000" kern="1200" dirty="0">
                <a:solidFill>
                  <a:schemeClr val="tx1"/>
                </a:solidFill>
                <a:effectLst/>
                <a:latin typeface="Arial" panose="020B0604020202020204" pitchFamily="34" charset="0"/>
                <a:cs typeface="Arial" panose="020B0604020202020204" pitchFamily="34" charset="0"/>
              </a:rPr>
              <a:t>, 5 min feedback </a:t>
            </a:r>
            <a:endParaRPr lang="en-AU" sz="1000" kern="1200" dirty="0">
              <a:solidFill>
                <a:schemeClr val="tx1"/>
              </a:solidFill>
              <a:effectLst/>
              <a:latin typeface="Arial" panose="020B0604020202020204" pitchFamily="34" charset="0"/>
              <a:cs typeface="Arial" panose="020B0604020202020204" pitchFamily="34" charset="0"/>
            </a:endParaRPr>
          </a:p>
          <a:p>
            <a:r>
              <a:rPr lang="fr-FR" sz="700" kern="1200" dirty="0">
                <a:solidFill>
                  <a:schemeClr val="tx1"/>
                </a:solidFill>
                <a:effectLst/>
                <a:latin typeface="Arial" panose="020B0604020202020204" pitchFamily="34" charset="0"/>
                <a:cs typeface="Arial" panose="020B0604020202020204" pitchFamily="34" charset="0"/>
              </a:rPr>
              <a:t> </a:t>
            </a:r>
            <a:endParaRPr lang="en-AU" sz="1000" kern="1200" dirty="0">
              <a:solidFill>
                <a:schemeClr val="tx1"/>
              </a:solidFill>
              <a:effectLst/>
              <a:latin typeface="Arial" panose="020B0604020202020204" pitchFamily="34" charset="0"/>
              <a:cs typeface="Arial" panose="020B0604020202020204" pitchFamily="34" charset="0"/>
            </a:endParaRPr>
          </a:p>
          <a:p>
            <a:r>
              <a:rPr lang="en-AU" sz="1000" kern="1200" dirty="0">
                <a:solidFill>
                  <a:schemeClr val="tx1"/>
                </a:solidFill>
                <a:effectLst/>
                <a:latin typeface="Arial" panose="020B0604020202020204" pitchFamily="34" charset="0"/>
                <a:cs typeface="Arial" panose="020B0604020202020204" pitchFamily="34" charset="0"/>
              </a:rPr>
              <a:t>Handouts from participant workbook – ‘Helpful Thinking Examples’ &amp; ‘Helpful Thinking Worksheet’ – are required for this exercise.</a:t>
            </a:r>
          </a:p>
          <a:p>
            <a:endParaRPr lang="en-AU" sz="700" dirty="0">
              <a:latin typeface="Arial" panose="020B0604020202020204" pitchFamily="34" charset="0"/>
              <a:cs typeface="Arial" panose="020B0604020202020204" pitchFamily="34" charset="0"/>
            </a:endParaRPr>
          </a:p>
          <a:p>
            <a:r>
              <a:rPr lang="en-AU" sz="1000" b="1" dirty="0">
                <a:latin typeface="Arial" panose="020B0604020202020204" pitchFamily="34" charset="0"/>
                <a:cs typeface="Arial" panose="020B0604020202020204" pitchFamily="34" charset="0"/>
              </a:rPr>
              <a:t>Facilitator Note: </a:t>
            </a:r>
            <a:r>
              <a:rPr lang="en-AU" sz="1000" dirty="0">
                <a:latin typeface="Arial" panose="020B0604020202020204" pitchFamily="34" charset="0"/>
                <a:cs typeface="Arial" panose="020B0604020202020204" pitchFamily="34" charset="0"/>
              </a:rPr>
              <a:t>Refer participants to RAILRES app – this has an alternative (but similar) exercise that participants may wish to use after this training. These exercises are called Thought stopping, Quick ways to reassess your thoughts and Challenging thoughts.</a:t>
            </a:r>
            <a:endParaRPr lang="en-AU" sz="1000" kern="1200" dirty="0">
              <a:solidFill>
                <a:schemeClr val="tx1"/>
              </a:solidFill>
              <a:effectLst/>
              <a:latin typeface="Arial" panose="020B0604020202020204" pitchFamily="34" charset="0"/>
              <a:cs typeface="Arial" panose="020B0604020202020204" pitchFamily="34" charset="0"/>
            </a:endParaRPr>
          </a:p>
          <a:p>
            <a:r>
              <a:rPr lang="en-AU" sz="800" b="1" kern="1200" dirty="0">
                <a:solidFill>
                  <a:schemeClr val="tx1"/>
                </a:solidFill>
                <a:effectLst/>
                <a:latin typeface="Arial" panose="020B0604020202020204" pitchFamily="34" charset="0"/>
                <a:cs typeface="Arial" panose="020B0604020202020204" pitchFamily="34" charset="0"/>
              </a:rPr>
              <a:t> </a:t>
            </a:r>
            <a:endParaRPr lang="en-AU" sz="700" kern="1200" dirty="0">
              <a:solidFill>
                <a:schemeClr val="tx1"/>
              </a:solidFill>
              <a:effectLst/>
              <a:latin typeface="Arial" panose="020B0604020202020204" pitchFamily="34" charset="0"/>
              <a:cs typeface="Arial" panose="020B0604020202020204" pitchFamily="34" charset="0"/>
            </a:endParaRPr>
          </a:p>
          <a:p>
            <a:r>
              <a:rPr lang="en-AU" sz="1000" b="1" kern="1200" dirty="0">
                <a:solidFill>
                  <a:schemeClr val="tx1"/>
                </a:solidFill>
                <a:effectLst/>
                <a:latin typeface="Arial" panose="020B0604020202020204" pitchFamily="34" charset="0"/>
                <a:cs typeface="Arial" panose="020B0604020202020204" pitchFamily="34" charset="0"/>
              </a:rPr>
              <a:t>Aims of exercise</a:t>
            </a:r>
            <a:endParaRPr lang="en-AU" sz="1000" kern="1200" dirty="0">
              <a:solidFill>
                <a:schemeClr val="tx1"/>
              </a:solidFill>
              <a:effectLst/>
              <a:latin typeface="Arial" panose="020B0604020202020204" pitchFamily="34" charset="0"/>
              <a:cs typeface="Arial" panose="020B0604020202020204" pitchFamily="34" charset="0"/>
            </a:endParaRPr>
          </a:p>
          <a:p>
            <a:pPr marL="171450" lvl="0" indent="-171450" fontAlgn="base">
              <a:buFont typeface="Arial" panose="020B0604020202020204" pitchFamily="34" charset="0"/>
              <a:buChar char="•"/>
            </a:pPr>
            <a:r>
              <a:rPr lang="en-AU" sz="1000" u="none" strike="noStrike" kern="1200" dirty="0">
                <a:solidFill>
                  <a:schemeClr val="tx1"/>
                </a:solidFill>
                <a:effectLst/>
                <a:latin typeface="Arial" panose="020B0604020202020204" pitchFamily="34" charset="0"/>
                <a:cs typeface="Arial" panose="020B0604020202020204" pitchFamily="34" charset="0"/>
              </a:rPr>
              <a:t>To help participants practise identifying negative thoughts.</a:t>
            </a:r>
          </a:p>
          <a:p>
            <a:pPr marL="171450" lvl="0" indent="-171450" fontAlgn="base">
              <a:buFont typeface="Arial" panose="020B0604020202020204" pitchFamily="34" charset="0"/>
              <a:buChar char="•"/>
            </a:pPr>
            <a:r>
              <a:rPr lang="en-AU" sz="1000" u="none" strike="noStrike" kern="1200" dirty="0">
                <a:solidFill>
                  <a:schemeClr val="tx1"/>
                </a:solidFill>
                <a:effectLst/>
                <a:latin typeface="Arial" panose="020B0604020202020204" pitchFamily="34" charset="0"/>
                <a:cs typeface="Arial" panose="020B0604020202020204" pitchFamily="34" charset="0"/>
              </a:rPr>
              <a:t>To help participants practise developing more realistic, helpful way of thinking.</a:t>
            </a:r>
          </a:p>
          <a:p>
            <a:pPr marL="171450" lvl="0" indent="-171450" fontAlgn="base">
              <a:buFont typeface="Arial" panose="020B0604020202020204" pitchFamily="34" charset="0"/>
              <a:buChar char="•"/>
            </a:pPr>
            <a:r>
              <a:rPr lang="en-AU" sz="1000" u="none" strike="noStrike" kern="1200" dirty="0">
                <a:solidFill>
                  <a:schemeClr val="tx1"/>
                </a:solidFill>
                <a:effectLst/>
                <a:latin typeface="Arial" panose="020B0604020202020204" pitchFamily="34" charset="0"/>
                <a:cs typeface="Arial" panose="020B0604020202020204" pitchFamily="34" charset="0"/>
              </a:rPr>
              <a:t>To help participants see the potential benefit of helpful thinking skills.</a:t>
            </a:r>
          </a:p>
          <a:p>
            <a:pPr lvl="0" fontAlgn="base"/>
            <a:endParaRPr lang="en-AU" sz="700" u="none" strike="noStrike" kern="1200" dirty="0">
              <a:solidFill>
                <a:schemeClr val="tx1"/>
              </a:solidFill>
              <a:effectLst/>
              <a:latin typeface="Arial" panose="020B0604020202020204" pitchFamily="34" charset="0"/>
              <a:cs typeface="Arial" panose="020B0604020202020204" pitchFamily="34" charset="0"/>
            </a:endParaRPr>
          </a:p>
          <a:p>
            <a:r>
              <a:rPr lang="en-AU" sz="1000" b="1" kern="1200" dirty="0">
                <a:solidFill>
                  <a:schemeClr val="tx1"/>
                </a:solidFill>
                <a:effectLst/>
                <a:latin typeface="Arial" panose="020B0604020202020204" pitchFamily="34" charset="0"/>
                <a:cs typeface="Arial" panose="020B0604020202020204" pitchFamily="34" charset="0"/>
              </a:rPr>
              <a:t>Instructions</a:t>
            </a:r>
            <a:endParaRPr lang="en-AU" sz="100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000" kern="1200" dirty="0">
                <a:solidFill>
                  <a:schemeClr val="tx1"/>
                </a:solidFill>
                <a:effectLst/>
                <a:latin typeface="Arial" panose="020B0604020202020204" pitchFamily="34" charset="0"/>
                <a:cs typeface="Arial" panose="020B0604020202020204" pitchFamily="34" charset="0"/>
              </a:rPr>
              <a:t>Refer participants to ‘Helpful Thinking Examples’ and ‘Helpful Thinking Worksheet’.</a:t>
            </a:r>
          </a:p>
          <a:p>
            <a:pPr marL="171450" indent="-171450">
              <a:buFont typeface="Arial" panose="020B0604020202020204" pitchFamily="34" charset="0"/>
              <a:buChar char="•"/>
            </a:pPr>
            <a:r>
              <a:rPr lang="en-AU" sz="1000" kern="1200" dirty="0">
                <a:solidFill>
                  <a:schemeClr val="tx1"/>
                </a:solidFill>
                <a:effectLst/>
                <a:latin typeface="Arial" panose="020B0604020202020204" pitchFamily="34" charset="0"/>
                <a:cs typeface="Arial" panose="020B0604020202020204" pitchFamily="34" charset="0"/>
              </a:rPr>
              <a:t>Before asking the participants to complete the exercise, conduct a 5 minute demonstration. On the whiteboard, discuss and write up an example of the complete worksheet. Choose an example relevant to the audience, but it does not need to be an example related to a traumatic incident.</a:t>
            </a:r>
          </a:p>
          <a:p>
            <a:pPr marL="171450" indent="-171450">
              <a:buFont typeface="Arial" panose="020B0604020202020204" pitchFamily="34" charset="0"/>
              <a:buChar char="•"/>
            </a:pPr>
            <a:r>
              <a:rPr lang="en-AU" sz="1000" kern="1200" dirty="0">
                <a:solidFill>
                  <a:schemeClr val="tx1"/>
                </a:solidFill>
                <a:effectLst/>
                <a:latin typeface="Arial" panose="020B0604020202020204" pitchFamily="34" charset="0"/>
                <a:cs typeface="Arial" panose="020B0604020202020204" pitchFamily="34" charset="0"/>
              </a:rPr>
              <a:t>After the demonstration, provide the participants with the following instructions:</a:t>
            </a:r>
          </a:p>
          <a:p>
            <a:pPr marL="354013" lvl="1" indent="-171450">
              <a:buFont typeface="Arial" panose="020B0604020202020204" pitchFamily="34" charset="0"/>
              <a:buChar char="•"/>
            </a:pPr>
            <a:r>
              <a:rPr lang="en-AU" sz="1000" kern="1200" dirty="0">
                <a:solidFill>
                  <a:schemeClr val="tx1"/>
                </a:solidFill>
                <a:effectLst/>
                <a:latin typeface="Arial" panose="020B0604020202020204" pitchFamily="34" charset="0"/>
                <a:cs typeface="Arial" panose="020B0604020202020204" pitchFamily="34" charset="0"/>
              </a:rPr>
              <a:t>Using the ‘Helpful thinking examples’ for assistance, identify your most frequent unhelpful way of thinking during the last week.</a:t>
            </a:r>
          </a:p>
          <a:p>
            <a:pPr marL="354013" lvl="1" indent="-171450">
              <a:buFont typeface="Arial" panose="020B0604020202020204" pitchFamily="34" charset="0"/>
              <a:buChar char="•"/>
            </a:pPr>
            <a:r>
              <a:rPr lang="en-AU" sz="1000" kern="1200" dirty="0">
                <a:solidFill>
                  <a:schemeClr val="tx1"/>
                </a:solidFill>
                <a:effectLst/>
                <a:latin typeface="Arial" panose="020B0604020202020204" pitchFamily="34" charset="0"/>
                <a:cs typeface="Arial" panose="020B0604020202020204" pitchFamily="34" charset="0"/>
              </a:rPr>
              <a:t>Based on the helpful thinking examples, and using your own words, complete the entries on the worksheet to address this unhelpful thought. (What do you expect the outcome to be?)</a:t>
            </a:r>
          </a:p>
          <a:p>
            <a:pPr marL="354013" lvl="1" indent="-171450">
              <a:buFont typeface="Arial" panose="020B0604020202020204" pitchFamily="34" charset="0"/>
              <a:buChar char="•"/>
            </a:pPr>
            <a:r>
              <a:rPr lang="en-AU" sz="1000" kern="1200" dirty="0">
                <a:solidFill>
                  <a:schemeClr val="tx1"/>
                </a:solidFill>
                <a:effectLst/>
                <a:latin typeface="Arial" panose="020B0604020202020204" pitchFamily="34" charset="0"/>
                <a:cs typeface="Arial" panose="020B0604020202020204" pitchFamily="34" charset="0"/>
              </a:rPr>
              <a:t>Rehearse the more helpful way of seeing things under your breath. Spend a few minutes “seeing” yourself in a situation when this unhelpful thinking occurs, then rehearse the more helpful way of thinking again.</a:t>
            </a:r>
          </a:p>
          <a:p>
            <a:pPr marL="171450" indent="-171450">
              <a:buFont typeface="Arial" panose="020B0604020202020204" pitchFamily="34" charset="0"/>
              <a:buChar char="•"/>
            </a:pPr>
            <a:r>
              <a:rPr lang="en-AU" sz="1000" kern="1200" dirty="0">
                <a:solidFill>
                  <a:schemeClr val="tx1"/>
                </a:solidFill>
                <a:effectLst/>
                <a:latin typeface="Arial" panose="020B0604020202020204" pitchFamily="34" charset="0"/>
                <a:cs typeface="Arial" panose="020B0604020202020204" pitchFamily="34" charset="0"/>
              </a:rPr>
              <a:t>Brief large group feedback discussion where some participants are invited to discuss how they found the exercise. Make sure that those who want to opt out of this discussion can. “Would anyone like to comment on how they found doing this exercise? What was hard/easy about it?” </a:t>
            </a:r>
            <a:endParaRPr lang="en-AU" sz="10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30</a:t>
            </a:fld>
            <a:endParaRPr lang="en-US"/>
          </a:p>
        </p:txBody>
      </p:sp>
    </p:spTree>
    <p:extLst>
      <p:ext uri="{BB962C8B-B14F-4D97-AF65-F5344CB8AC3E}">
        <p14:creationId xmlns:p14="http://schemas.microsoft.com/office/powerpoint/2010/main" val="878891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latin typeface="Arial" panose="020B0604020202020204" pitchFamily="34" charset="0"/>
                <a:cs typeface="Arial" panose="020B0604020202020204" pitchFamily="34" charset="0"/>
              </a:rPr>
              <a:t>Introduce the organisations involved (whose logos are on title slide). Also state your organisation’s support of the workshop.  </a:t>
            </a:r>
          </a:p>
          <a:p>
            <a:pPr marL="628650" lvl="1" indent="-171450">
              <a:buFont typeface="Arial" panose="020B0604020202020204" pitchFamily="34" charset="0"/>
              <a:buChar char="•"/>
            </a:pPr>
            <a:r>
              <a:rPr lang="en-AU" dirty="0" err="1">
                <a:latin typeface="Arial" panose="020B0604020202020204" pitchFamily="34" charset="0"/>
                <a:cs typeface="Arial" panose="020B0604020202020204" pitchFamily="34" charset="0"/>
              </a:rPr>
              <a:t>TrackSAFE</a:t>
            </a:r>
            <a:r>
              <a:rPr lang="en-AU" dirty="0">
                <a:latin typeface="Arial" panose="020B0604020202020204" pitchFamily="34" charset="0"/>
                <a:cs typeface="Arial" panose="020B0604020202020204" pitchFamily="34" charset="0"/>
              </a:rPr>
              <a:t> Foundation was established by the Australian Rail Industry in March 2012 to endeavour to reduce near collisions, injuries and fatalities on the rail network resulting from suicide and reckless behaviour, in doing so creating a better workplace for rail employees.</a:t>
            </a:r>
          </a:p>
          <a:p>
            <a:pPr marL="628650" lvl="1" indent="-171450">
              <a:buFont typeface="Arial" panose="020B0604020202020204" pitchFamily="34" charset="0"/>
              <a:buChar char="•"/>
            </a:pPr>
            <a:r>
              <a:rPr lang="en-AU" dirty="0">
                <a:latin typeface="Arial" panose="020B0604020202020204" pitchFamily="34" charset="0"/>
                <a:cs typeface="Arial" panose="020B0604020202020204" pitchFamily="34" charset="0"/>
              </a:rPr>
              <a:t>Phoenix Australia – Centre for Posttraumatic Mental Health (Phoenix Australia) is a not-for-profit organisation that specialises in the psychological effects of trauma. Phoenix Australia provides training, research, and policy advice designed to improve recovery following trauma and disaster. Note that Phoenix Australia was called the Australian Centre for Posttraumatic Mental Health (ACPMH) when this training was first developed in 2013.</a:t>
            </a:r>
          </a:p>
          <a:p>
            <a:endParaRPr lang="en-US" dirty="0"/>
          </a:p>
        </p:txBody>
      </p:sp>
      <p:sp>
        <p:nvSpPr>
          <p:cNvPr id="4" name="Slide Number Placeholder 3"/>
          <p:cNvSpPr>
            <a:spLocks noGrp="1"/>
          </p:cNvSpPr>
          <p:nvPr>
            <p:ph type="sldNum" sz="quarter" idx="10"/>
          </p:nvPr>
        </p:nvSpPr>
        <p:spPr/>
        <p:txBody>
          <a:bodyPr/>
          <a:lstStyle/>
          <a:p>
            <a:fld id="{E59E49AA-86D3-8D45-9978-69BF0425AAE3}" type="slidenum">
              <a:rPr lang="en-US" smtClean="0"/>
              <a:t>3</a:t>
            </a:fld>
            <a:endParaRPr lang="en-US"/>
          </a:p>
        </p:txBody>
      </p:sp>
    </p:spTree>
    <p:extLst>
      <p:ext uri="{BB962C8B-B14F-4D97-AF65-F5344CB8AC3E}">
        <p14:creationId xmlns:p14="http://schemas.microsoft.com/office/powerpoint/2010/main" val="263945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50" kern="1200" dirty="0">
                <a:solidFill>
                  <a:schemeClr val="tx1"/>
                </a:solidFill>
                <a:effectLst/>
                <a:latin typeface="Arial" panose="020B0604020202020204" pitchFamily="34" charset="0"/>
                <a:ea typeface="+mn-ea"/>
                <a:cs typeface="Arial" panose="020B0604020202020204" pitchFamily="34" charset="0"/>
              </a:rPr>
              <a:t>PARTICIPANT EXERCISE (whole group)</a:t>
            </a:r>
          </a:p>
          <a:p>
            <a:r>
              <a:rPr lang="en-AU" sz="1050" kern="1200" dirty="0">
                <a:solidFill>
                  <a:schemeClr val="tx1"/>
                </a:solidFill>
                <a:effectLst/>
                <a:latin typeface="Arial" panose="020B0604020202020204" pitchFamily="34" charset="0"/>
                <a:ea typeface="+mn-ea"/>
                <a:cs typeface="Arial" panose="020B0604020202020204" pitchFamily="34" charset="0"/>
              </a:rPr>
              <a:t>10 min discussion as a whole group </a:t>
            </a:r>
          </a:p>
          <a:p>
            <a:r>
              <a:rPr lang="en-AU" sz="1050" b="1" kern="1200" dirty="0">
                <a:solidFill>
                  <a:schemeClr val="tx1"/>
                </a:solidFill>
                <a:effectLst/>
                <a:latin typeface="Arial" panose="020B0604020202020204" pitchFamily="34" charset="0"/>
                <a:ea typeface="+mn-ea"/>
                <a:cs typeface="Arial" panose="020B0604020202020204" pitchFamily="34" charset="0"/>
              </a:rPr>
              <a:t> </a:t>
            </a:r>
            <a:endParaRPr lang="en-AU" sz="1050" kern="1200" dirty="0">
              <a:solidFill>
                <a:schemeClr val="tx1"/>
              </a:solidFill>
              <a:effectLst/>
              <a:latin typeface="Arial" panose="020B0604020202020204" pitchFamily="34" charset="0"/>
              <a:ea typeface="+mn-ea"/>
              <a:cs typeface="Arial" panose="020B0604020202020204" pitchFamily="34" charset="0"/>
            </a:endParaRPr>
          </a:p>
          <a:p>
            <a:r>
              <a:rPr lang="en-AU" sz="1050" b="1" kern="1200" dirty="0">
                <a:solidFill>
                  <a:schemeClr val="tx1"/>
                </a:solidFill>
                <a:effectLst/>
                <a:latin typeface="Arial" panose="020B0604020202020204" pitchFamily="34" charset="0"/>
                <a:ea typeface="+mn-ea"/>
                <a:cs typeface="Arial" panose="020B0604020202020204" pitchFamily="34" charset="0"/>
              </a:rPr>
              <a:t>Aims of exercise</a:t>
            </a:r>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To review how the strategies discussed thus far in the workshop can be applied during a PTE. </a:t>
            </a:r>
          </a:p>
          <a:p>
            <a:endParaRPr lang="en-AU" sz="1050" b="1" kern="1200" dirty="0">
              <a:solidFill>
                <a:schemeClr val="tx1"/>
              </a:solidFill>
              <a:effectLst/>
              <a:latin typeface="Arial" panose="020B0604020202020204" pitchFamily="34" charset="0"/>
              <a:ea typeface="+mn-ea"/>
              <a:cs typeface="Arial" panose="020B0604020202020204" pitchFamily="34" charset="0"/>
            </a:endParaRPr>
          </a:p>
          <a:p>
            <a:r>
              <a:rPr lang="en-AU" sz="1050" b="1" kern="1200" dirty="0">
                <a:solidFill>
                  <a:schemeClr val="tx1"/>
                </a:solidFill>
                <a:effectLst/>
                <a:latin typeface="Arial" panose="020B0604020202020204" pitchFamily="34" charset="0"/>
                <a:ea typeface="+mn-ea"/>
                <a:cs typeface="Arial" panose="020B0604020202020204" pitchFamily="34" charset="0"/>
              </a:rPr>
              <a:t>Instructions</a:t>
            </a:r>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Two case studies are provided, although you may wish to modify the slide to only discuss the case study most relevant to the participants attending the workshop. </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Encourage the group to consider and discuss potential strategies to use during and after these PTEs, and differences in needs and potential impact of these strategies for James and Derek.</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For example, when discussing what each person can do </a:t>
            </a:r>
            <a:r>
              <a:rPr lang="en-AU" sz="1050" i="1" kern="1200" dirty="0">
                <a:solidFill>
                  <a:schemeClr val="tx1"/>
                </a:solidFill>
                <a:effectLst/>
                <a:latin typeface="Arial" panose="020B0604020202020204" pitchFamily="34" charset="0"/>
                <a:ea typeface="+mn-ea"/>
                <a:cs typeface="Arial" panose="020B0604020202020204" pitchFamily="34" charset="0"/>
              </a:rPr>
              <a:t>during</a:t>
            </a:r>
            <a:r>
              <a:rPr lang="en-AU" sz="1050" kern="1200" dirty="0">
                <a:solidFill>
                  <a:schemeClr val="tx1"/>
                </a:solidFill>
                <a:effectLst/>
                <a:latin typeface="Arial" panose="020B0604020202020204" pitchFamily="34" charset="0"/>
                <a:ea typeface="+mn-ea"/>
                <a:cs typeface="Arial" panose="020B0604020202020204" pitchFamily="34" charset="0"/>
              </a:rPr>
              <a:t> the PTE to better cope in each of these cases, the following points could be made:</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relaxation and breathing techniques can help manage the physical reactions to a trauma (e.g., racing heart, hyperventilating)</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knowing ahead of time what procedures need to be followed can be useful</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using helpful self-talk/thinking to keep focus on the task at hand can be useful</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strategies such as these may help minimise stress during a PTE.</a:t>
            </a:r>
            <a:endParaRPr lang="en-AU" sz="105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31</a:t>
            </a:fld>
            <a:endParaRPr lang="en-US"/>
          </a:p>
        </p:txBody>
      </p:sp>
    </p:spTree>
    <p:extLst>
      <p:ext uri="{BB962C8B-B14F-4D97-AF65-F5344CB8AC3E}">
        <p14:creationId xmlns:p14="http://schemas.microsoft.com/office/powerpoint/2010/main" val="1368651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Arial" panose="020B0604020202020204" pitchFamily="34" charset="0"/>
                <a:ea typeface="+mn-ea"/>
                <a:cs typeface="Arial" panose="020B0604020202020204" pitchFamily="34" charset="0"/>
              </a:rPr>
              <a:t>PARTICIPANT EXERCISE (whole group)</a:t>
            </a:r>
          </a:p>
          <a:p>
            <a:r>
              <a:rPr lang="en-AU" sz="1200" kern="1200" dirty="0">
                <a:solidFill>
                  <a:schemeClr val="tx1"/>
                </a:solidFill>
                <a:effectLst/>
                <a:latin typeface="Arial" panose="020B0604020202020204" pitchFamily="34" charset="0"/>
                <a:ea typeface="+mn-ea"/>
                <a:cs typeface="Arial" panose="020B0604020202020204" pitchFamily="34" charset="0"/>
              </a:rPr>
              <a:t>10 min group discussion</a:t>
            </a:r>
          </a:p>
          <a:p>
            <a:r>
              <a:rPr lang="en-AU" sz="1200" b="1" kern="1200" dirty="0">
                <a:solidFill>
                  <a:schemeClr val="tx1"/>
                </a:solidFill>
                <a:effectLst/>
                <a:latin typeface="Arial" panose="020B0604020202020204" pitchFamily="34" charset="0"/>
                <a:ea typeface="+mn-ea"/>
                <a:cs typeface="Arial" panose="020B0604020202020204" pitchFamily="34" charset="0"/>
              </a:rPr>
              <a:t> </a:t>
            </a:r>
            <a:endParaRPr lang="en-AU" sz="1200" kern="1200" dirty="0">
              <a:solidFill>
                <a:schemeClr val="tx1"/>
              </a:solidFill>
              <a:effectLst/>
              <a:latin typeface="Arial" panose="020B0604020202020204" pitchFamily="34" charset="0"/>
              <a:ea typeface="+mn-ea"/>
              <a:cs typeface="Arial" panose="020B0604020202020204" pitchFamily="34" charset="0"/>
            </a:endParaRPr>
          </a:p>
          <a:p>
            <a:r>
              <a:rPr lang="en-AU" sz="1200" b="1" kern="1200" dirty="0">
                <a:solidFill>
                  <a:schemeClr val="tx1"/>
                </a:solidFill>
                <a:effectLst/>
                <a:latin typeface="Arial" panose="020B0604020202020204" pitchFamily="34" charset="0"/>
                <a:ea typeface="+mn-ea"/>
                <a:cs typeface="Arial" panose="020B0604020202020204" pitchFamily="34" charset="0"/>
              </a:rPr>
              <a:t>Aims of exercise</a:t>
            </a:r>
            <a:endParaRPr lang="en-AU"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fontAlgn="base">
              <a:buFont typeface="Arial" panose="020B0604020202020204" pitchFamily="34" charset="0"/>
              <a:buChar char="•"/>
            </a:pPr>
            <a:r>
              <a:rPr lang="en-AU" sz="1200" u="none" strike="noStrike" kern="1200" dirty="0">
                <a:solidFill>
                  <a:schemeClr val="tx1"/>
                </a:solidFill>
                <a:effectLst/>
                <a:latin typeface="Arial" panose="020B0604020202020204" pitchFamily="34" charset="0"/>
                <a:ea typeface="+mn-ea"/>
                <a:cs typeface="Arial" panose="020B0604020202020204" pitchFamily="34" charset="0"/>
              </a:rPr>
              <a:t>Help participants identify myths about coping</a:t>
            </a:r>
          </a:p>
          <a:p>
            <a:pPr marL="171450" lvl="0" indent="-171450" fontAlgn="base">
              <a:buFont typeface="Arial" panose="020B0604020202020204" pitchFamily="34" charset="0"/>
              <a:buChar char="•"/>
            </a:pPr>
            <a:r>
              <a:rPr lang="en-AU" sz="1200" u="none" strike="noStrike" kern="1200" dirty="0">
                <a:solidFill>
                  <a:schemeClr val="tx1"/>
                </a:solidFill>
                <a:effectLst/>
                <a:latin typeface="Arial" panose="020B0604020202020204" pitchFamily="34" charset="0"/>
                <a:ea typeface="+mn-ea"/>
                <a:cs typeface="Arial" panose="020B0604020202020204" pitchFamily="34" charset="0"/>
              </a:rPr>
              <a:t>Help participants start to distinguish between coping behaviours that are helpful and those that are unhelpful.</a:t>
            </a:r>
          </a:p>
          <a:p>
            <a:endParaRPr lang="en-AU" sz="1200" b="1" kern="1200" dirty="0">
              <a:solidFill>
                <a:schemeClr val="tx1"/>
              </a:solidFill>
              <a:effectLst/>
              <a:latin typeface="Arial" panose="020B0604020202020204" pitchFamily="34" charset="0"/>
              <a:ea typeface="+mn-ea"/>
              <a:cs typeface="Arial" panose="020B0604020202020204" pitchFamily="34" charset="0"/>
            </a:endParaRPr>
          </a:p>
          <a:p>
            <a:r>
              <a:rPr lang="en-AU" sz="1200" b="1" kern="1200" dirty="0">
                <a:solidFill>
                  <a:schemeClr val="tx1"/>
                </a:solidFill>
                <a:effectLst/>
                <a:latin typeface="Arial" panose="020B0604020202020204" pitchFamily="34" charset="0"/>
                <a:ea typeface="+mn-ea"/>
                <a:cs typeface="Arial" panose="020B0604020202020204" pitchFamily="34" charset="0"/>
              </a:rPr>
              <a:t>Instructions</a:t>
            </a:r>
            <a:endParaRPr lang="en-AU"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Present myths about coping with PTEs listed on the slide.</a:t>
            </a:r>
          </a:p>
          <a:p>
            <a:pPr marL="171450" lvl="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Ask participants to briefly discuss any other beliefs they or their colleagues have about what helps people cope with trauma.</a:t>
            </a:r>
          </a:p>
          <a:p>
            <a:pPr marL="171450" lvl="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Write on whiteboard using two columns labelled “helpful” and “unhelpful”.</a:t>
            </a:r>
          </a:p>
          <a:p>
            <a:pPr marL="17145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Discuss helpful versus unhelpful strategies (Refer to information on the Do’s and Don’ts slides).</a:t>
            </a:r>
            <a:endParaRPr lang="en-US" sz="12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32</a:t>
            </a:fld>
            <a:endParaRPr lang="en-US"/>
          </a:p>
        </p:txBody>
      </p:sp>
    </p:spTree>
    <p:extLst>
      <p:ext uri="{BB962C8B-B14F-4D97-AF65-F5344CB8AC3E}">
        <p14:creationId xmlns:p14="http://schemas.microsoft.com/office/powerpoint/2010/main" val="35685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kern="1200" dirty="0">
                <a:solidFill>
                  <a:schemeClr val="tx1"/>
                </a:solidFill>
                <a:effectLst/>
              </a:rPr>
              <a:t>Optional – This video is very brief and you may wish to use it if you think it will assist with better engaging the participants. </a:t>
            </a:r>
          </a:p>
          <a:p>
            <a:pPr marL="171450" indent="-171450">
              <a:buFont typeface="Arial" panose="020B0604020202020204" pitchFamily="34" charset="0"/>
              <a:buChar char="•"/>
            </a:pPr>
            <a:r>
              <a:rPr lang="en-AU" kern="1200" dirty="0">
                <a:solidFill>
                  <a:schemeClr val="tx1"/>
                </a:solidFill>
                <a:effectLst/>
              </a:rPr>
              <a:t>This video excerpt presents staff discussing coping strategies that they use to manage their response to a traumatic event. </a:t>
            </a:r>
          </a:p>
          <a:p>
            <a:pPr marL="171450" indent="-171450">
              <a:buFont typeface="Arial" panose="020B0604020202020204" pitchFamily="34" charset="0"/>
              <a:buChar char="•"/>
            </a:pPr>
            <a:endParaRPr lang="en-AU" kern="1200" dirty="0">
              <a:solidFill>
                <a:schemeClr val="tx1"/>
              </a:solidFill>
              <a:effectLst/>
            </a:endParaRPr>
          </a:p>
          <a:p>
            <a:pPr marL="171450" indent="-171450">
              <a:buFont typeface="Arial" panose="020B0604020202020204" pitchFamily="34" charset="0"/>
              <a:buChar char="•"/>
            </a:pPr>
            <a:r>
              <a:rPr lang="en-AU" kern="1200" dirty="0">
                <a:solidFill>
                  <a:schemeClr val="tx1"/>
                </a:solidFill>
                <a:effectLst/>
              </a:rPr>
              <a:t>Play relevant section from </a:t>
            </a:r>
            <a:r>
              <a:rPr lang="en-AU" kern="1200" dirty="0" err="1">
                <a:solidFill>
                  <a:schemeClr val="tx1"/>
                </a:solidFill>
                <a:effectLst/>
              </a:rPr>
              <a:t>TrackSAFE</a:t>
            </a:r>
            <a:r>
              <a:rPr lang="en-AU" kern="1200" dirty="0">
                <a:solidFill>
                  <a:schemeClr val="tx1"/>
                </a:solidFill>
                <a:effectLst/>
              </a:rPr>
              <a:t> video:</a:t>
            </a:r>
          </a:p>
          <a:p>
            <a:pPr marL="628650" lvl="1" indent="-171450">
              <a:buFont typeface="Arial" panose="020B0604020202020204" pitchFamily="34" charset="0"/>
              <a:buChar char="•"/>
            </a:pPr>
            <a:r>
              <a:rPr lang="en-AU" kern="1200" dirty="0">
                <a:solidFill>
                  <a:schemeClr val="tx1"/>
                </a:solidFill>
                <a:effectLst/>
              </a:rPr>
              <a:t>Looking after yourself (approx. 1 minute)</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33</a:t>
            </a:fld>
            <a:endParaRPr lang="en-US"/>
          </a:p>
        </p:txBody>
      </p:sp>
    </p:spTree>
    <p:extLst>
      <p:ext uri="{BB962C8B-B14F-4D97-AF65-F5344CB8AC3E}">
        <p14:creationId xmlns:p14="http://schemas.microsoft.com/office/powerpoint/2010/main" val="743850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Present recommended coping strategies to cope with PTEs (Do’s) listed on slide, providing examples as needed. </a:t>
            </a:r>
          </a:p>
          <a:p>
            <a:pPr marL="171450" indent="-171450">
              <a:buFont typeface="Arial" panose="020B0604020202020204" pitchFamily="34" charset="0"/>
              <a:buChar char="•"/>
            </a:pPr>
            <a:endParaRPr lang="en-AU" sz="12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If you have played the </a:t>
            </a:r>
            <a:r>
              <a:rPr lang="en-AU" sz="1200" kern="1200" dirty="0" err="1">
                <a:solidFill>
                  <a:schemeClr val="tx1"/>
                </a:solidFill>
                <a:effectLst/>
                <a:latin typeface="Arial" panose="020B0604020202020204" pitchFamily="34" charset="0"/>
                <a:ea typeface="+mn-ea"/>
                <a:cs typeface="Arial" panose="020B0604020202020204" pitchFamily="34" charset="0"/>
              </a:rPr>
              <a:t>TrackSAFE</a:t>
            </a:r>
            <a:r>
              <a:rPr lang="en-AU" sz="1200" kern="1200" dirty="0">
                <a:solidFill>
                  <a:schemeClr val="tx1"/>
                </a:solidFill>
                <a:effectLst/>
                <a:latin typeface="Arial" panose="020B0604020202020204" pitchFamily="34" charset="0"/>
                <a:ea typeface="+mn-ea"/>
                <a:cs typeface="Arial" panose="020B0604020202020204" pitchFamily="34" charset="0"/>
              </a:rPr>
              <a:t> video excerpt, this slide and the following slide can be presented quickly, highlighting those dot points that were not covered in the video.</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34</a:t>
            </a:fld>
            <a:endParaRPr lang="en-US"/>
          </a:p>
        </p:txBody>
      </p:sp>
    </p:spTree>
    <p:extLst>
      <p:ext uri="{BB962C8B-B14F-4D97-AF65-F5344CB8AC3E}">
        <p14:creationId xmlns:p14="http://schemas.microsoft.com/office/powerpoint/2010/main" val="1050806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Present negative or potentially harmful strategies to cope with PTEs (Don’ts) listed on slide, providing examples as needed.</a:t>
            </a:r>
          </a:p>
          <a:p>
            <a:pPr marL="171450" indent="-171450">
              <a:buFont typeface="Arial" panose="020B0604020202020204" pitchFamily="34" charset="0"/>
              <a:buChar char="•"/>
            </a:pPr>
            <a:endParaRPr lang="en-AU" sz="12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Refer participants to the relevant page in the participant workbook – Self-care after a traumatic event; Do’s and Don’ts after a traumatic event; explaining that they have a list of do’s and don’ts in their workbook, and tips for self-care after a PTE. </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35</a:t>
            </a:fld>
            <a:endParaRPr lang="en-US"/>
          </a:p>
        </p:txBody>
      </p:sp>
    </p:spTree>
    <p:extLst>
      <p:ext uri="{BB962C8B-B14F-4D97-AF65-F5344CB8AC3E}">
        <p14:creationId xmlns:p14="http://schemas.microsoft.com/office/powerpoint/2010/main" val="27604947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50" b="1" dirty="0">
                <a:latin typeface="Arial" panose="020B0604020202020204" pitchFamily="34" charset="0"/>
                <a:cs typeface="Arial" panose="020B0604020202020204" pitchFamily="34" charset="0"/>
              </a:rPr>
              <a:t>Facilitator Note: </a:t>
            </a:r>
            <a:r>
              <a:rPr lang="en-AU" sz="1050" dirty="0">
                <a:latin typeface="Arial" panose="020B0604020202020204" pitchFamily="34" charset="0"/>
                <a:cs typeface="Arial" panose="020B0604020202020204" pitchFamily="34" charset="0"/>
              </a:rPr>
              <a:t>Refer participants to RAILRES app – this has an alternative (but similar) exercise, called Social Connection, that participants may wish to use after this training.</a:t>
            </a:r>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endParaRPr lang="en-AU" sz="105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Introduce the role of social support in coping with PTEs by covering the following points:</a:t>
            </a:r>
          </a:p>
          <a:p>
            <a:pPr marL="354013" lvl="1" indent="-171450" fontAlgn="base">
              <a:buFont typeface="Arial" panose="020B0604020202020204" pitchFamily="34" charset="0"/>
              <a:buChar char="•"/>
            </a:pPr>
            <a:r>
              <a:rPr lang="en-AU" sz="1050" b="1" u="none" strike="noStrike" kern="1200" dirty="0">
                <a:solidFill>
                  <a:schemeClr val="tx1"/>
                </a:solidFill>
                <a:effectLst/>
                <a:latin typeface="Arial" panose="020B0604020202020204" pitchFamily="34" charset="0"/>
                <a:ea typeface="+mn-ea"/>
                <a:cs typeface="Arial" panose="020B0604020202020204" pitchFamily="34" charset="0"/>
              </a:rPr>
              <a:t>Provide a rationale for focussing on social support.</a:t>
            </a:r>
            <a:r>
              <a:rPr lang="en-AU" sz="1050" u="none" strike="noStrike" kern="1200" dirty="0">
                <a:solidFill>
                  <a:schemeClr val="tx1"/>
                </a:solidFill>
                <a:effectLst/>
                <a:latin typeface="Arial" panose="020B0604020202020204" pitchFamily="34" charset="0"/>
                <a:ea typeface="+mn-ea"/>
                <a:cs typeface="Arial" panose="020B0604020202020204" pitchFamily="34" charset="0"/>
              </a:rPr>
              <a:t> Explain that good social support is the best predictor of recovery, “People with good support networks tend to cope better with the impact of a traumatic event. Getting support from those you love and trust is therefore one of the most important things you would need to do if you were exposed to a PTE”.</a:t>
            </a:r>
          </a:p>
          <a:p>
            <a:pPr marL="354013" lvl="1" indent="-171450" fontAlgn="base">
              <a:buFont typeface="Arial" panose="020B0604020202020204" pitchFamily="34" charset="0"/>
              <a:buChar char="•"/>
            </a:pPr>
            <a:r>
              <a:rPr lang="en-AU" sz="1050" b="1" u="none" strike="noStrike" kern="1200" dirty="0">
                <a:solidFill>
                  <a:schemeClr val="tx1"/>
                </a:solidFill>
                <a:effectLst/>
                <a:latin typeface="Arial" panose="020B0604020202020204" pitchFamily="34" charset="0"/>
                <a:ea typeface="+mn-ea"/>
                <a:cs typeface="Arial" panose="020B0604020202020204" pitchFamily="34" charset="0"/>
              </a:rPr>
              <a:t>State the aim of this section of the workshop.</a:t>
            </a:r>
            <a:r>
              <a:rPr lang="en-AU" sz="1050" u="none" strike="noStrike" kern="1200" dirty="0">
                <a:solidFill>
                  <a:schemeClr val="tx1"/>
                </a:solidFill>
                <a:effectLst/>
                <a:latin typeface="Arial" panose="020B0604020202020204" pitchFamily="34" charset="0"/>
                <a:ea typeface="+mn-ea"/>
                <a:cs typeface="Arial" panose="020B0604020202020204" pitchFamily="34" charset="0"/>
              </a:rPr>
              <a:t> Explain that the aim is to help participants think about how they might connect with social support networks, such as family, friends, colleagues and community organisations (e.g., church, sport or hobby group) in order to cope better with the aftermath of a PTE</a:t>
            </a:r>
            <a:r>
              <a:rPr lang="en-AU" sz="1050" dirty="0">
                <a:latin typeface="Arial" panose="020B0604020202020204" pitchFamily="34" charset="0"/>
                <a:cs typeface="Arial" panose="020B0604020202020204" pitchFamily="34" charset="0"/>
              </a:rPr>
              <a:t> - </a:t>
            </a:r>
            <a:r>
              <a:rPr lang="en-AU" sz="1050" i="1" u="none" strike="noStrike" kern="1200" dirty="0">
                <a:solidFill>
                  <a:schemeClr val="tx1"/>
                </a:solidFill>
                <a:effectLst/>
                <a:latin typeface="Arial" panose="020B0604020202020204" pitchFamily="34" charset="0"/>
                <a:ea typeface="+mn-ea"/>
                <a:cs typeface="Arial" panose="020B0604020202020204" pitchFamily="34" charset="0"/>
              </a:rPr>
              <a:t>“One of the goals of this workshop is to help you think about all the people in your life who could support you. Often there are people available for support who many of us do not think of accessing in times of stress. It is easy to forget the people who one sees or talks to every day can be important support systems, including family members (even children) and co-workers.”</a:t>
            </a:r>
          </a:p>
          <a:p>
            <a:pPr marL="354013" lvl="1" indent="-171450" fontAlgn="base">
              <a:buFont typeface="Arial" panose="020B0604020202020204" pitchFamily="34" charset="0"/>
              <a:buChar char="•"/>
            </a:pPr>
            <a:r>
              <a:rPr lang="en-AU" sz="1050" b="1" u="none" strike="noStrike" kern="1200" dirty="0">
                <a:solidFill>
                  <a:schemeClr val="tx1"/>
                </a:solidFill>
                <a:effectLst/>
                <a:latin typeface="Arial" panose="020B0604020202020204" pitchFamily="34" charset="0"/>
                <a:ea typeface="+mn-ea"/>
                <a:cs typeface="Arial" panose="020B0604020202020204" pitchFamily="34" charset="0"/>
              </a:rPr>
              <a:t>Briefly describe how relationships can be disrupted by a traumatic experience.</a:t>
            </a:r>
            <a:r>
              <a:rPr lang="en-AU" sz="1050" u="none" strike="noStrike" kern="1200" dirty="0">
                <a:solidFill>
                  <a:schemeClr val="tx1"/>
                </a:solidFill>
                <a:effectLst/>
                <a:latin typeface="Arial" panose="020B0604020202020204" pitchFamily="34" charset="0"/>
                <a:ea typeface="+mn-ea"/>
                <a:cs typeface="Arial" panose="020B0604020202020204" pitchFamily="34" charset="0"/>
              </a:rPr>
              <a:t> Explain that people can experience disruptions in their support network following a PTE for a number of reasons. For example:</a:t>
            </a:r>
          </a:p>
          <a:p>
            <a:pPr marL="62230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Some people may feel overwhelmed and isolate themselves from their family, friends and/or co-workers.</a:t>
            </a:r>
          </a:p>
          <a:p>
            <a:pPr marL="62230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Others may want to talk about their experiences but are struggling to find someone to listen, because people are not sure about how to react or how to help.</a:t>
            </a:r>
          </a:p>
          <a:p>
            <a:pPr marL="62230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Some may be afraid of “burdening” their family, friends or co-workers with their problems.</a:t>
            </a:r>
          </a:p>
          <a:p>
            <a:pPr marL="62230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For some, the person who is their main source of support at work may have gone through the same incident and they may be avoiding that person because they feel they are not ready or able to talk about what happened. </a:t>
            </a:r>
          </a:p>
          <a:p>
            <a:pPr marL="354013" lvl="1" indent="-171450">
              <a:buFont typeface="Arial" panose="020B0604020202020204" pitchFamily="34" charset="0"/>
              <a:buChar char="•"/>
            </a:pPr>
            <a:r>
              <a:rPr lang="en-AU" sz="1050" b="1" kern="1200" dirty="0">
                <a:solidFill>
                  <a:schemeClr val="tx1"/>
                </a:solidFill>
                <a:effectLst/>
                <a:latin typeface="Arial" panose="020B0604020202020204" pitchFamily="34" charset="0"/>
                <a:ea typeface="+mn-ea"/>
                <a:cs typeface="Arial" panose="020B0604020202020204" pitchFamily="34" charset="0"/>
              </a:rPr>
              <a:t>Finally, briefly address the role of negative relationships in coping with the immediate aftermath of a PTE.</a:t>
            </a:r>
            <a:r>
              <a:rPr lang="en-AU" sz="1050" kern="1200" dirty="0">
                <a:solidFill>
                  <a:schemeClr val="tx1"/>
                </a:solidFill>
                <a:effectLst/>
                <a:latin typeface="Arial" panose="020B0604020202020204" pitchFamily="34" charset="0"/>
                <a:ea typeface="+mn-ea"/>
                <a:cs typeface="Arial" panose="020B0604020202020204" pitchFamily="34" charset="0"/>
              </a:rPr>
              <a:t> State that relationships at home or at work that are not supportive can hinder recovery after a PTE, and that there will be time to reflect during this session on when social support is not working and how to improve participants’ current social networks.</a:t>
            </a:r>
            <a:endParaRPr lang="en-US" altLang="en-US" sz="105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36</a:t>
            </a:fld>
            <a:endParaRPr lang="en-US"/>
          </a:p>
        </p:txBody>
      </p:sp>
    </p:spTree>
    <p:extLst>
      <p:ext uri="{BB962C8B-B14F-4D97-AF65-F5344CB8AC3E}">
        <p14:creationId xmlns:p14="http://schemas.microsoft.com/office/powerpoint/2010/main" val="3107457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Introduce this slide by saying that many people think of seeking support as a sign of being “weak”, or that it is not what they need. They may think it’s only about talking about how they feel, or only relevant if they are no longer coping and need someone to “pick up the pieces”. Explain that there are many different kinds of support someone can access when faced with a stressful situation:</a:t>
            </a:r>
          </a:p>
          <a:p>
            <a:pPr marL="628650" lvl="1" indent="-171450" fontAlgn="base">
              <a:buFont typeface="Arial" panose="020B0604020202020204" pitchFamily="34" charset="0"/>
              <a:buChar char="•"/>
            </a:pPr>
            <a:r>
              <a:rPr lang="en-AU" sz="1050" b="1" u="none" strike="noStrike" kern="1200" dirty="0">
                <a:solidFill>
                  <a:schemeClr val="tx1"/>
                </a:solidFill>
                <a:effectLst/>
                <a:latin typeface="Arial" panose="020B0604020202020204" pitchFamily="34" charset="0"/>
                <a:ea typeface="+mn-ea"/>
                <a:cs typeface="Arial" panose="020B0604020202020204" pitchFamily="34" charset="0"/>
              </a:rPr>
              <a:t>Practical support. </a:t>
            </a:r>
            <a:r>
              <a:rPr lang="en-AU" sz="1050" u="none" strike="noStrike" kern="1200" dirty="0">
                <a:solidFill>
                  <a:schemeClr val="tx1"/>
                </a:solidFill>
                <a:effectLst/>
                <a:latin typeface="Arial" panose="020B0604020202020204" pitchFamily="34" charset="0"/>
                <a:ea typeface="+mn-ea"/>
                <a:cs typeface="Arial" panose="020B0604020202020204" pitchFamily="34" charset="0"/>
              </a:rPr>
              <a:t>Provide a few examples from the list below. If time permits, ask participants to generate examples:</a:t>
            </a:r>
          </a:p>
          <a:p>
            <a:pPr marL="108585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 co-worker helping with paperwork or taking a shift.</a:t>
            </a:r>
          </a:p>
          <a:p>
            <a:pPr marL="108585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 neighbour mowing the lawn for you.</a:t>
            </a:r>
          </a:p>
          <a:p>
            <a:pPr marL="108585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 family member babysitting for you so you can relax or talk to someone about what happened.</a:t>
            </a:r>
          </a:p>
          <a:p>
            <a:pPr marL="108585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 supervisor making sure you have the time off that you need and providing you with all the contact numbers you need.</a:t>
            </a:r>
          </a:p>
          <a:p>
            <a:pPr marL="628650" lvl="1" indent="-171450" fontAlgn="base">
              <a:buFont typeface="Arial" panose="020B0604020202020204" pitchFamily="34" charset="0"/>
              <a:buChar char="•"/>
            </a:pPr>
            <a:r>
              <a:rPr lang="en-AU" sz="1050" b="1" u="none" strike="noStrike" kern="1200" dirty="0">
                <a:solidFill>
                  <a:schemeClr val="tx1"/>
                </a:solidFill>
                <a:effectLst/>
                <a:latin typeface="Arial" panose="020B0604020202020204" pitchFamily="34" charset="0"/>
                <a:ea typeface="+mn-ea"/>
                <a:cs typeface="Arial" panose="020B0604020202020204" pitchFamily="34" charset="0"/>
              </a:rPr>
              <a:t>Emotional support.</a:t>
            </a:r>
            <a:r>
              <a:rPr lang="en-AU" sz="1050" u="none" strike="noStrike" kern="1200" dirty="0">
                <a:solidFill>
                  <a:schemeClr val="tx1"/>
                </a:solidFill>
                <a:effectLst/>
                <a:latin typeface="Arial" panose="020B0604020202020204" pitchFamily="34" charset="0"/>
                <a:ea typeface="+mn-ea"/>
                <a:cs typeface="Arial" panose="020B0604020202020204" pitchFamily="34" charset="0"/>
              </a:rPr>
              <a:t> Provide a few examples from the list below. If time permits, ask participants to generate examples:</a:t>
            </a:r>
          </a:p>
          <a:p>
            <a:pPr marL="108585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 friend or family member listening to your experience.</a:t>
            </a:r>
          </a:p>
          <a:p>
            <a:pPr marL="108585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 partner or child spending time with you doing things you like, not necessarily talking.</a:t>
            </a:r>
          </a:p>
          <a:p>
            <a:pPr marL="108585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Someone, or a pet, being companionable – just being there for you.</a:t>
            </a:r>
          </a:p>
          <a:p>
            <a:pPr marL="108585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 friend or co-worker giving you a hug when you need it.</a:t>
            </a:r>
          </a:p>
          <a:p>
            <a:pPr marL="108585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Someone giving you space when you need it.</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Refer participants to the relevant page of the participant workbook – ‘Connecting with others’.</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37</a:t>
            </a:fld>
            <a:endParaRPr lang="en-US"/>
          </a:p>
        </p:txBody>
      </p:sp>
    </p:spTree>
    <p:extLst>
      <p:ext uri="{BB962C8B-B14F-4D97-AF65-F5344CB8AC3E}">
        <p14:creationId xmlns:p14="http://schemas.microsoft.com/office/powerpoint/2010/main" val="1874612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050" kern="1200" cap="all" dirty="0">
                <a:solidFill>
                  <a:schemeClr val="tx1"/>
                </a:solidFill>
                <a:effectLst/>
                <a:latin typeface="Arial" panose="020B0604020202020204" pitchFamily="34" charset="0"/>
                <a:ea typeface="+mn-ea"/>
                <a:cs typeface="Arial" panose="020B0604020202020204" pitchFamily="34" charset="0"/>
              </a:rPr>
              <a:t>PARTICIPANT EXERCISE </a:t>
            </a:r>
            <a:r>
              <a:rPr lang="fr-FR" sz="1050" kern="1200" dirty="0">
                <a:solidFill>
                  <a:schemeClr val="tx1"/>
                </a:solidFill>
                <a:effectLst/>
                <a:latin typeface="Arial" panose="020B0604020202020204" pitchFamily="34" charset="0"/>
                <a:ea typeface="+mn-ea"/>
                <a:cs typeface="Arial" panose="020B0604020202020204" pitchFamily="34" charset="0"/>
              </a:rPr>
              <a:t>(</a:t>
            </a:r>
            <a:r>
              <a:rPr lang="en-AU" sz="1050" kern="1200" noProof="0" dirty="0">
                <a:solidFill>
                  <a:schemeClr val="tx1"/>
                </a:solidFill>
                <a:effectLst/>
                <a:latin typeface="Arial" panose="020B0604020202020204" pitchFamily="34" charset="0"/>
                <a:ea typeface="+mn-ea"/>
                <a:cs typeface="Arial" panose="020B0604020202020204" pitchFamily="34" charset="0"/>
              </a:rPr>
              <a:t>individual</a:t>
            </a:r>
            <a:r>
              <a:rPr lang="fr-FR" sz="1050" kern="1200" dirty="0">
                <a:solidFill>
                  <a:schemeClr val="tx1"/>
                </a:solidFill>
                <a:effectLst/>
                <a:latin typeface="Arial" panose="020B0604020202020204" pitchFamily="34" charset="0"/>
                <a:ea typeface="+mn-ea"/>
                <a:cs typeface="Arial" panose="020B0604020202020204" pitchFamily="34" charset="0"/>
              </a:rPr>
              <a:t>)</a:t>
            </a:r>
            <a:endParaRPr lang="en-AU" sz="1050" kern="1200" dirty="0">
              <a:solidFill>
                <a:schemeClr val="tx1"/>
              </a:solidFill>
              <a:effectLst/>
              <a:latin typeface="Arial" panose="020B0604020202020204" pitchFamily="34" charset="0"/>
              <a:ea typeface="+mn-ea"/>
              <a:cs typeface="Arial" panose="020B0604020202020204" pitchFamily="34" charset="0"/>
            </a:endParaRPr>
          </a:p>
          <a:p>
            <a:r>
              <a:rPr lang="fr-FR" sz="1050" kern="1200" dirty="0">
                <a:solidFill>
                  <a:schemeClr val="tx1"/>
                </a:solidFill>
                <a:effectLst/>
                <a:latin typeface="Arial" panose="020B0604020202020204" pitchFamily="34" charset="0"/>
                <a:ea typeface="+mn-ea"/>
                <a:cs typeface="Arial" panose="020B0604020202020204" pitchFamily="34" charset="0"/>
              </a:rPr>
              <a:t>10 min </a:t>
            </a:r>
            <a:r>
              <a:rPr lang="fr-FR" sz="1050" kern="1200" dirty="0" err="1">
                <a:solidFill>
                  <a:schemeClr val="tx1"/>
                </a:solidFill>
                <a:effectLst/>
                <a:latin typeface="Arial" panose="020B0604020202020204" pitchFamily="34" charset="0"/>
                <a:ea typeface="+mn-ea"/>
                <a:cs typeface="Arial" panose="020B0604020202020204" pitchFamily="34" charset="0"/>
              </a:rPr>
              <a:t>individual</a:t>
            </a:r>
            <a:r>
              <a:rPr lang="fr-FR" sz="1050" kern="1200" dirty="0">
                <a:solidFill>
                  <a:schemeClr val="tx1"/>
                </a:solidFill>
                <a:effectLst/>
                <a:latin typeface="Arial" panose="020B0604020202020204" pitchFamily="34" charset="0"/>
                <a:ea typeface="+mn-ea"/>
                <a:cs typeface="Arial" panose="020B0604020202020204" pitchFamily="34" charset="0"/>
              </a:rPr>
              <a:t> </a:t>
            </a:r>
            <a:r>
              <a:rPr lang="fr-FR" sz="1050" kern="1200" dirty="0" err="1">
                <a:solidFill>
                  <a:schemeClr val="tx1"/>
                </a:solidFill>
                <a:effectLst/>
                <a:latin typeface="Arial" panose="020B0604020202020204" pitchFamily="34" charset="0"/>
                <a:ea typeface="+mn-ea"/>
                <a:cs typeface="Arial" panose="020B0604020202020204" pitchFamily="34" charset="0"/>
              </a:rPr>
              <a:t>exercise</a:t>
            </a:r>
            <a:r>
              <a:rPr lang="fr-FR" sz="1050" kern="1200" dirty="0">
                <a:solidFill>
                  <a:schemeClr val="tx1"/>
                </a:solidFill>
                <a:effectLst/>
                <a:latin typeface="Arial" panose="020B0604020202020204" pitchFamily="34" charset="0"/>
                <a:ea typeface="+mn-ea"/>
                <a:cs typeface="Arial" panose="020B0604020202020204" pitchFamily="34" charset="0"/>
              </a:rPr>
              <a:t>, 5 min feedback </a:t>
            </a:r>
            <a:endParaRPr lang="en-AU" sz="1050" kern="1200" dirty="0">
              <a:solidFill>
                <a:schemeClr val="tx1"/>
              </a:solidFill>
              <a:effectLst/>
              <a:latin typeface="Arial" panose="020B0604020202020204" pitchFamily="34" charset="0"/>
              <a:ea typeface="+mn-ea"/>
              <a:cs typeface="Arial" panose="020B0604020202020204" pitchFamily="34" charset="0"/>
            </a:endParaRPr>
          </a:p>
          <a:p>
            <a:r>
              <a:rPr lang="fr-FR" sz="1050" kern="1200" dirty="0">
                <a:solidFill>
                  <a:schemeClr val="tx1"/>
                </a:solidFill>
                <a:effectLst/>
                <a:latin typeface="Arial" panose="020B0604020202020204" pitchFamily="34" charset="0"/>
                <a:ea typeface="+mn-ea"/>
                <a:cs typeface="Arial" panose="020B0604020202020204" pitchFamily="34" charset="0"/>
              </a:rPr>
              <a:t> </a:t>
            </a:r>
            <a:endParaRPr lang="en-AU" sz="1050" kern="1200" dirty="0">
              <a:solidFill>
                <a:schemeClr val="tx1"/>
              </a:solidFill>
              <a:effectLst/>
              <a:latin typeface="Arial" panose="020B0604020202020204" pitchFamily="34" charset="0"/>
              <a:ea typeface="+mn-ea"/>
              <a:cs typeface="Arial" panose="020B0604020202020204" pitchFamily="34" charset="0"/>
            </a:endParaRPr>
          </a:p>
          <a:p>
            <a:r>
              <a:rPr lang="en-AU" sz="1050" kern="1200" dirty="0">
                <a:solidFill>
                  <a:schemeClr val="tx1"/>
                </a:solidFill>
                <a:effectLst/>
                <a:latin typeface="Arial" panose="020B0604020202020204" pitchFamily="34" charset="0"/>
                <a:ea typeface="+mn-ea"/>
                <a:cs typeface="Arial" panose="020B0604020202020204" pitchFamily="34" charset="0"/>
              </a:rPr>
              <a:t>Handouts from participant workbook – Connecting with Others Worksheets 1 &amp; 2 – are required for this exercise.</a:t>
            </a:r>
          </a:p>
          <a:p>
            <a:r>
              <a:rPr lang="en-AU" sz="1050" b="1" kern="1200" dirty="0">
                <a:solidFill>
                  <a:schemeClr val="tx1"/>
                </a:solidFill>
                <a:effectLst/>
                <a:latin typeface="Arial" panose="020B0604020202020204" pitchFamily="34" charset="0"/>
                <a:ea typeface="+mn-ea"/>
                <a:cs typeface="Arial" panose="020B0604020202020204" pitchFamily="34" charset="0"/>
              </a:rPr>
              <a:t>Aims of exercise</a:t>
            </a:r>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lvl="0"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To help participants identify different spheres of support available.</a:t>
            </a:r>
          </a:p>
          <a:p>
            <a:pPr marL="171450" lvl="0"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To stress importance of going to already-established sources of support, not just relying on what is offered by work.</a:t>
            </a:r>
          </a:p>
          <a:p>
            <a:pPr marL="171450" lvl="0"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To start thinking about what needs to go in a self-help plan. </a:t>
            </a:r>
          </a:p>
          <a:p>
            <a:r>
              <a:rPr lang="en-AU" sz="1050" b="1" kern="1200" dirty="0">
                <a:solidFill>
                  <a:schemeClr val="tx1"/>
                </a:solidFill>
                <a:effectLst/>
                <a:latin typeface="Arial" panose="020B0604020202020204" pitchFamily="34" charset="0"/>
                <a:ea typeface="+mn-ea"/>
                <a:cs typeface="Arial" panose="020B0604020202020204" pitchFamily="34" charset="0"/>
              </a:rPr>
              <a:t>Instructions</a:t>
            </a:r>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Refer participants to ‘Connecting with Others’ worksheet. Ask participants to spend some time considering the following questions and then fill-out their ‘social connections map’ on the worksheet.</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Who are your most important sources of support at present?</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Who can you, or do you want to, spend time with socially at present?</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Who can you share your experiences or feelings with?</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Who provides you with practical support when you need it, both at work and at home (e.g., help with tasks, willing to babysit for you, or clean the house)?</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Who can you count on, no matter what?</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Who or what (including pets), provides you with companionship?</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Also ask participants to identify what might need to be changed in their support network by answering the questions listed on the second page of their worksheet:</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Are there areas of your life where support is missing (e.g., someone to listen to you, help with the additional responsibilities, to do things socially with you?)</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Are there loved ones or friends who you are not currently connected with but would like to be?</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Who do you want to spend more time with?</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Who do you want to spend less time with?</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Are there some relationships that need improving?</a:t>
            </a:r>
          </a:p>
          <a:p>
            <a:pPr marL="4508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Do you want to increase your social activities or give to others by joining a community group?</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Conduct a brief large group feedback discussion where some participants are invited to discuss how they found the exercise. Make sure that those who want to opt out of this discussion can: “Would anyone like to comment on how they found doing this exercise? What was hard/easy about it?” </a:t>
            </a:r>
            <a:endParaRPr lang="en-AU" altLang="en-US" sz="1050" b="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38</a:t>
            </a:fld>
            <a:endParaRPr lang="en-US"/>
          </a:p>
        </p:txBody>
      </p:sp>
    </p:spTree>
    <p:extLst>
      <p:ext uri="{BB962C8B-B14F-4D97-AF65-F5344CB8AC3E}">
        <p14:creationId xmlns:p14="http://schemas.microsoft.com/office/powerpoint/2010/main" val="4216180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The content of this slide is designed for people who are afraid of being overwhelmed if they talk about a traumatic incident or about how they feel. Following a traumatic event some people can isolate themselves for these reasons. This slide provides alternatives to withdrawal or isolation by providing solutions that still enable a person to be connected to others while not necessarily having to talk about what happened or about how they are feeling. In presenting this content you need to cover the following:</a:t>
            </a:r>
          </a:p>
          <a:p>
            <a:pPr marL="354013" lvl="1" indent="-171450" fontAlgn="base">
              <a:buFont typeface="Arial" panose="020B0604020202020204" pitchFamily="34" charset="0"/>
              <a:buChar char="•"/>
            </a:pPr>
            <a:r>
              <a:rPr lang="en-AU" sz="1050" b="1" u="none" strike="noStrike" kern="1200" dirty="0">
                <a:solidFill>
                  <a:schemeClr val="tx1"/>
                </a:solidFill>
                <a:effectLst/>
                <a:latin typeface="Arial" panose="020B0604020202020204" pitchFamily="34" charset="0"/>
                <a:ea typeface="+mn-ea"/>
                <a:cs typeface="Arial" panose="020B0604020202020204" pitchFamily="34" charset="0"/>
              </a:rPr>
              <a:t>Introduce the need for alternatives to social withdrawal.</a:t>
            </a:r>
            <a:r>
              <a:rPr lang="en-AU" sz="1050" u="none" strike="noStrike" kern="1200" dirty="0">
                <a:solidFill>
                  <a:schemeClr val="tx1"/>
                </a:solidFill>
                <a:effectLst/>
                <a:latin typeface="Arial" panose="020B0604020202020204" pitchFamily="34" charset="0"/>
                <a:ea typeface="+mn-ea"/>
                <a:cs typeface="Arial" panose="020B0604020202020204" pitchFamily="34" charset="0"/>
              </a:rPr>
              <a:t> </a:t>
            </a:r>
          </a:p>
          <a:p>
            <a:pPr marL="536575"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“Some people are afraid of being overwhelmed if they talk about a traumatic incident or about how they feel. For some that fear may lead them to withdraw from others and to isolate themselves. As we have discussed already, it is not always necessary to talk about feelings or a traumatic experience to get support.  I will present a few alternative solutions that can help a person to stay connected with other people while not necessarily having to talk about what happened or about how they are feeling.”</a:t>
            </a:r>
          </a:p>
          <a:p>
            <a:pPr marL="354013" lvl="1" indent="-171450" fontAlgn="base">
              <a:buFont typeface="Arial" panose="020B0604020202020204" pitchFamily="34" charset="0"/>
              <a:buChar char="•"/>
            </a:pPr>
            <a:r>
              <a:rPr lang="en-AU" sz="1050" b="1" u="none" strike="noStrike" kern="1200" dirty="0">
                <a:solidFill>
                  <a:schemeClr val="tx1"/>
                </a:solidFill>
                <a:effectLst/>
                <a:latin typeface="Arial" panose="020B0604020202020204" pitchFamily="34" charset="0"/>
                <a:ea typeface="+mn-ea"/>
                <a:cs typeface="Arial" panose="020B0604020202020204" pitchFamily="34" charset="0"/>
              </a:rPr>
              <a:t>Briefly describe alternatives to withdrawing from others.</a:t>
            </a:r>
            <a:endParaRPr lang="en-AU" sz="1050" u="none" strike="noStrike" kern="1200" dirty="0">
              <a:solidFill>
                <a:schemeClr val="tx1"/>
              </a:solidFill>
              <a:effectLst/>
              <a:latin typeface="Arial" panose="020B0604020202020204" pitchFamily="34" charset="0"/>
              <a:ea typeface="+mn-ea"/>
              <a:cs typeface="Arial" panose="020B0604020202020204" pitchFamily="34" charset="0"/>
            </a:endParaRPr>
          </a:p>
          <a:p>
            <a:pPr marL="536575"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There is no rule about when to talk about what happened or when to share your feelings. Some people find it beneficial to talk about what happened after a PTE, others need to process it on their own at first or want to focus on other things in their life. You don’t have to talk about what happened or how you feel, even if people ask you. If you choose to talk, you can talk in your own time, to the person of your choice.</a:t>
            </a:r>
          </a:p>
          <a:p>
            <a:pPr marL="536575"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You can spend time with people without having to talk about your experience or your feelings. Playing a game of cricket with friends, spending time with your children, or going on regular walks with your partner may be just as beneficial. Sometimes people need to know what you need and telling them what you want to do with them can be a huge relief and will help them to be there for you.</a:t>
            </a:r>
          </a:p>
          <a:p>
            <a:pPr marL="536575"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You can set limits for people without pushing them away completely. You could tell your partner, friend or co-worker things like, “I’m not ready to talk about it. I’ll let you know if I need to”, or “I’d rather we talk about other things. Let’s keep talking about the renovations we planned”. It may be useful to rehearse statements for these situations so that you don’t have to think about them too much or struggle to find the right words when confronted with people who are asking questions you don’t want to answer.</a:t>
            </a:r>
            <a:endParaRPr lang="en-AU" sz="105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39</a:t>
            </a:fld>
            <a:endParaRPr lang="en-US"/>
          </a:p>
        </p:txBody>
      </p:sp>
    </p:spTree>
    <p:extLst>
      <p:ext uri="{BB962C8B-B14F-4D97-AF65-F5344CB8AC3E}">
        <p14:creationId xmlns:p14="http://schemas.microsoft.com/office/powerpoint/2010/main" val="27271149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50" b="1" kern="1200" dirty="0">
                <a:solidFill>
                  <a:schemeClr val="tx1"/>
                </a:solidFill>
                <a:effectLst/>
                <a:latin typeface="Arial" panose="020B0604020202020204" pitchFamily="34" charset="0"/>
                <a:ea typeface="+mn-ea"/>
                <a:cs typeface="Arial" panose="020B0604020202020204" pitchFamily="34" charset="0"/>
              </a:rPr>
              <a:t>Getting help and developing a personal coping plan - 45 min session</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This part of the workshop will take approximately 45 minutes and aims to provide participants with:</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an understanding of warning signs of more serious emotional problems or an inability to cope, and when to seek help</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an awareness of the type of help available (e.g., peer support, line supervisor, EAP)</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an opportunity to develop a personal coping plan that includes:</a:t>
            </a:r>
          </a:p>
          <a:p>
            <a:pPr marL="108585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strategies they can start to use immediately in order to be better prepared should they be exposed to a PTE </a:t>
            </a:r>
          </a:p>
          <a:p>
            <a:pPr marL="108585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strategies to improve their current lifestyle</a:t>
            </a:r>
          </a:p>
          <a:p>
            <a:pPr marL="108585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coping skills they would like to use during or immediately following an incident</a:t>
            </a:r>
          </a:p>
          <a:p>
            <a:pPr marL="1085850" lvl="2"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 list of potential sources of support and help</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an opportunity to familiarise themselves with the resource kit made available to them to help them look after themselves following a PTE</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an opportunity to evaluate the workshop.</a:t>
            </a:r>
          </a:p>
          <a:p>
            <a:endParaRPr lang="en-US" dirty="0"/>
          </a:p>
        </p:txBody>
      </p:sp>
      <p:sp>
        <p:nvSpPr>
          <p:cNvPr id="4" name="Slide Number Placeholder 3"/>
          <p:cNvSpPr>
            <a:spLocks noGrp="1"/>
          </p:cNvSpPr>
          <p:nvPr>
            <p:ph type="sldNum" sz="quarter" idx="10"/>
          </p:nvPr>
        </p:nvSpPr>
        <p:spPr/>
        <p:txBody>
          <a:bodyPr/>
          <a:lstStyle/>
          <a:p>
            <a:fld id="{E59E49AA-86D3-8D45-9978-69BF0425AAE3}" type="slidenum">
              <a:rPr lang="en-US" smtClean="0"/>
              <a:t>40</a:t>
            </a:fld>
            <a:endParaRPr lang="en-US"/>
          </a:p>
        </p:txBody>
      </p:sp>
    </p:spTree>
    <p:extLst>
      <p:ext uri="{BB962C8B-B14F-4D97-AF65-F5344CB8AC3E}">
        <p14:creationId xmlns:p14="http://schemas.microsoft.com/office/powerpoint/2010/main" val="929373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Ask participants to briefly introduce themselves to the group. Ask them to state their name, background, and what they hope to learn from the training.</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Explain that the workshop will be interactive and will provide opportunities to share information and rehearse skills. Set ground rules about sharing information:</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Note that no one will be forced to speak, but that everyone is encouraged to do so – it makes for a better session for you and others.</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Acknowledge that the participants may have experienced trauma in the rail industry. They will be affected to various degrees by their experiences and will be in various stages of recovery. Use this as an opportunity to introduce the importance of looking after themselves and following the advice they hear today in their own lives. </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Also point out that this is not an opportunity to tell your own stories of trauma, or for an emotional release. But it is possible that aspects of the training, such as the DVD, might bring back distressing memories and emotions for you. If you need to step out for a few minutes, that’s fine. State that participants can also come and talk to you if they think they require support and that you can point them to the right person or organisation to talk to. </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Confidentiality – although we hope that whatever is said in here is confidential, it is better that you don’t say things that you feel are confidential or that you would not want repeated.</a:t>
            </a:r>
            <a:endParaRPr lang="en-AU" sz="105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5</a:t>
            </a:fld>
            <a:endParaRPr lang="en-US"/>
          </a:p>
        </p:txBody>
      </p:sp>
    </p:spTree>
    <p:extLst>
      <p:ext uri="{BB962C8B-B14F-4D97-AF65-F5344CB8AC3E}">
        <p14:creationId xmlns:p14="http://schemas.microsoft.com/office/powerpoint/2010/main" val="4287009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This video excerpt presents staff discussing the importance of accessing support, and types of supports available. </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Play the relevant the section from </a:t>
            </a:r>
            <a:r>
              <a:rPr lang="en-AU" sz="1050" kern="1200" dirty="0" err="1">
                <a:solidFill>
                  <a:schemeClr val="tx1"/>
                </a:solidFill>
                <a:effectLst/>
                <a:latin typeface="Arial" panose="020B0604020202020204" pitchFamily="34" charset="0"/>
                <a:ea typeface="+mn-ea"/>
                <a:cs typeface="Arial" panose="020B0604020202020204" pitchFamily="34" charset="0"/>
              </a:rPr>
              <a:t>TrackSAFE</a:t>
            </a:r>
            <a:r>
              <a:rPr lang="en-AU" sz="1050" kern="1200" dirty="0">
                <a:solidFill>
                  <a:schemeClr val="tx1"/>
                </a:solidFill>
                <a:effectLst/>
                <a:latin typeface="Arial" panose="020B0604020202020204" pitchFamily="34" charset="0"/>
                <a:ea typeface="+mn-ea"/>
                <a:cs typeface="Arial" panose="020B0604020202020204" pitchFamily="34" charset="0"/>
              </a:rPr>
              <a:t> video:</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Importance of support (approx. 1 minute 30 seconds)</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41</a:t>
            </a:fld>
            <a:endParaRPr lang="en-US"/>
          </a:p>
        </p:txBody>
      </p:sp>
    </p:spTree>
    <p:extLst>
      <p:ext uri="{BB962C8B-B14F-4D97-AF65-F5344CB8AC3E}">
        <p14:creationId xmlns:p14="http://schemas.microsoft.com/office/powerpoint/2010/main" val="3890628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050" b="1" kern="1200" dirty="0">
                <a:solidFill>
                  <a:schemeClr val="tx1"/>
                </a:solidFill>
                <a:effectLst/>
                <a:latin typeface="Arial" panose="020B0604020202020204" pitchFamily="34" charset="0"/>
                <a:ea typeface="+mn-ea"/>
                <a:cs typeface="Arial" panose="020B0604020202020204" pitchFamily="34" charset="0"/>
              </a:rPr>
              <a:t>Facilitator Note: </a:t>
            </a:r>
            <a:r>
              <a:rPr lang="en-AU" sz="1050" kern="1200" dirty="0">
                <a:solidFill>
                  <a:schemeClr val="tx1"/>
                </a:solidFill>
                <a:effectLst/>
                <a:latin typeface="Arial" panose="020B0604020202020204" pitchFamily="34" charset="0"/>
                <a:ea typeface="+mn-ea"/>
                <a:cs typeface="Arial" panose="020B0604020202020204" pitchFamily="34" charset="0"/>
              </a:rPr>
              <a:t>There is a brief</a:t>
            </a:r>
            <a:r>
              <a:rPr lang="en-AU" sz="1050" kern="1200" baseline="0" dirty="0">
                <a:solidFill>
                  <a:schemeClr val="tx1"/>
                </a:solidFill>
                <a:effectLst/>
                <a:latin typeface="Arial" panose="020B0604020202020204" pitchFamily="34" charset="0"/>
                <a:ea typeface="+mn-ea"/>
                <a:cs typeface="Arial" panose="020B0604020202020204" pitchFamily="34" charset="0"/>
              </a:rPr>
              <a:t> questionnaire on the </a:t>
            </a:r>
            <a:r>
              <a:rPr lang="en-AU" sz="1050" kern="1200" baseline="0" dirty="0" err="1">
                <a:solidFill>
                  <a:schemeClr val="tx1"/>
                </a:solidFill>
                <a:effectLst/>
                <a:latin typeface="Arial" panose="020B0604020202020204" pitchFamily="34" charset="0"/>
                <a:ea typeface="+mn-ea"/>
                <a:cs typeface="Arial" panose="020B0604020202020204" pitchFamily="34" charset="0"/>
              </a:rPr>
              <a:t>RailRes</a:t>
            </a:r>
            <a:r>
              <a:rPr lang="en-AU" sz="1050" kern="1200" baseline="0" dirty="0">
                <a:solidFill>
                  <a:schemeClr val="tx1"/>
                </a:solidFill>
                <a:effectLst/>
                <a:latin typeface="Arial" panose="020B0604020202020204" pitchFamily="34" charset="0"/>
                <a:ea typeface="+mn-ea"/>
                <a:cs typeface="Arial" panose="020B0604020202020204" pitchFamily="34" charset="0"/>
              </a:rPr>
              <a:t> app, called Test your Resilience, that participants may find helpful to track their progress. Note this is not a diagnostic questionnaires. </a:t>
            </a:r>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endParaRPr lang="en-AU" sz="105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In introducing this slide it is important to cover the following points:</a:t>
            </a:r>
          </a:p>
          <a:p>
            <a:pPr marL="628650" lvl="1" indent="-171450" fontAlgn="base">
              <a:buFont typeface="Arial" panose="020B0604020202020204" pitchFamily="34" charset="0"/>
              <a:buChar char="•"/>
            </a:pPr>
            <a:r>
              <a:rPr lang="en-AU" sz="1050" b="1" u="none" strike="noStrike" kern="1200" dirty="0">
                <a:solidFill>
                  <a:schemeClr val="tx1"/>
                </a:solidFill>
                <a:effectLst/>
                <a:latin typeface="Arial" panose="020B0604020202020204" pitchFamily="34" charset="0"/>
                <a:ea typeface="+mn-ea"/>
                <a:cs typeface="Arial" panose="020B0604020202020204" pitchFamily="34" charset="0"/>
              </a:rPr>
              <a:t>Put help-seeking in context by reiterating the message that recovery is the most likely outcome of experiencing a PTE</a:t>
            </a:r>
            <a:r>
              <a:rPr lang="en-AU" sz="1050" u="none" strike="noStrike" kern="1200" dirty="0">
                <a:solidFill>
                  <a:schemeClr val="tx1"/>
                </a:solidFill>
                <a:effectLst/>
                <a:latin typeface="Arial" panose="020B0604020202020204" pitchFamily="34" charset="0"/>
                <a:ea typeface="+mn-ea"/>
                <a:cs typeface="Arial" panose="020B0604020202020204" pitchFamily="34" charset="0"/>
              </a:rPr>
              <a:t>. In other words, don’t set up expectations that people won’t be able to cope or will be “damaged” by a traumatic experience. Remind participants that many people cope well after a traumatic incident, or recover from their initial distress a few days or weeks later. Explain that it is nonetheless important to understand when to seek help in order to recover quickly if they feel overwhelmed or struggle to cope with a PTE. </a:t>
            </a:r>
          </a:p>
          <a:p>
            <a:pPr marL="628650" lvl="1" indent="-171450" fontAlgn="base">
              <a:buFont typeface="Arial" panose="020B0604020202020204" pitchFamily="34" charset="0"/>
              <a:buChar char="•"/>
            </a:pPr>
            <a:r>
              <a:rPr lang="en-AU" sz="1050" b="1" u="none" strike="noStrike" kern="1200" dirty="0">
                <a:solidFill>
                  <a:schemeClr val="tx1"/>
                </a:solidFill>
                <a:effectLst/>
                <a:latin typeface="Arial" panose="020B0604020202020204" pitchFamily="34" charset="0"/>
                <a:ea typeface="+mn-ea"/>
                <a:cs typeface="Arial" panose="020B0604020202020204" pitchFamily="34" charset="0"/>
              </a:rPr>
              <a:t>Describe signs of seeking help as listed on slide. </a:t>
            </a:r>
            <a:r>
              <a:rPr lang="en-AU" sz="1050" u="none" strike="noStrike" kern="1200" dirty="0">
                <a:solidFill>
                  <a:schemeClr val="tx1"/>
                </a:solidFill>
                <a:effectLst/>
                <a:latin typeface="Arial" panose="020B0604020202020204" pitchFamily="34" charset="0"/>
                <a:ea typeface="+mn-ea"/>
                <a:cs typeface="Arial" panose="020B0604020202020204" pitchFamily="34" charset="0"/>
              </a:rPr>
              <a:t>Provide concrete examples as needed.</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42</a:t>
            </a:fld>
            <a:endParaRPr lang="en-US"/>
          </a:p>
        </p:txBody>
      </p:sp>
    </p:spTree>
    <p:extLst>
      <p:ext uri="{BB962C8B-B14F-4D97-AF65-F5344CB8AC3E}">
        <p14:creationId xmlns:p14="http://schemas.microsoft.com/office/powerpoint/2010/main" val="1342799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Describe signs for seeking help as listed on slide. Provide concrete examples as needed.</a:t>
            </a:r>
          </a:p>
          <a:p>
            <a:pPr marL="17145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State that using drugs and alcohol to cope (e.g., to help with sleep, to feel less anxious or to numb feelings) is a common response and that this can spiral out of control if it is the only coping mechanism the person is relying on. State that moderating drinking or use of drugs after an incident can help ensure recovery.</a:t>
            </a:r>
          </a:p>
          <a:p>
            <a:pPr marL="17145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Explain that withdrawal from others is also a common response, and that sometimes a professional can help a person find a safe way to reconnect with other people and get the support they need.</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43</a:t>
            </a:fld>
            <a:endParaRPr lang="en-US"/>
          </a:p>
        </p:txBody>
      </p:sp>
    </p:spTree>
    <p:extLst>
      <p:ext uri="{BB962C8B-B14F-4D97-AF65-F5344CB8AC3E}">
        <p14:creationId xmlns:p14="http://schemas.microsoft.com/office/powerpoint/2010/main" val="3341870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Describe signs of seeking help as listed on slide. Provide concrete examples as needed.</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Explain to participants that these four types of problems are common responses to traumatic incidents and that for many people these will dissipate in the days and weeks after the incident. State that if these problems last longer, or have an impact on a person’s ability to work or engage in day-to-day activities, they may indicate the need for professional help.</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Note that these questions are based on the Primary Care PTSD Screen (PC-PTSD). You do not need to state this to participants as this may overload them with information and would not be relevant at this stage. However, if you get enquiries from participants about this set of questions, particularly from those who have had previous PTEs or have developed PTSD, the reference is: </a:t>
            </a:r>
          </a:p>
          <a:p>
            <a:pPr marL="628650" lvl="1" indent="-171450">
              <a:buFont typeface="Arial" panose="020B0604020202020204" pitchFamily="34" charset="0"/>
              <a:buChar char="•"/>
            </a:pPr>
            <a:r>
              <a:rPr lang="en-AU" sz="1050" kern="1200" dirty="0" err="1">
                <a:solidFill>
                  <a:schemeClr val="tx1"/>
                </a:solidFill>
                <a:effectLst/>
                <a:latin typeface="Arial" panose="020B0604020202020204" pitchFamily="34" charset="0"/>
                <a:ea typeface="+mn-ea"/>
                <a:cs typeface="Arial" panose="020B0604020202020204" pitchFamily="34" charset="0"/>
              </a:rPr>
              <a:t>Prins</a:t>
            </a:r>
            <a:r>
              <a:rPr lang="en-AU" sz="1050" kern="1200" dirty="0">
                <a:solidFill>
                  <a:schemeClr val="tx1"/>
                </a:solidFill>
                <a:effectLst/>
                <a:latin typeface="Arial" panose="020B0604020202020204" pitchFamily="34" charset="0"/>
                <a:ea typeface="+mn-ea"/>
                <a:cs typeface="Arial" panose="020B0604020202020204" pitchFamily="34" charset="0"/>
              </a:rPr>
              <a:t>, A., </a:t>
            </a:r>
            <a:r>
              <a:rPr lang="en-AU" sz="1050" kern="1200" dirty="0" err="1">
                <a:solidFill>
                  <a:schemeClr val="tx1"/>
                </a:solidFill>
                <a:effectLst/>
                <a:latin typeface="Arial" panose="020B0604020202020204" pitchFamily="34" charset="0"/>
                <a:ea typeface="+mn-ea"/>
                <a:cs typeface="Arial" panose="020B0604020202020204" pitchFamily="34" charset="0"/>
              </a:rPr>
              <a:t>Ouimette</a:t>
            </a:r>
            <a:r>
              <a:rPr lang="en-AU" sz="1050" kern="1200" dirty="0">
                <a:solidFill>
                  <a:schemeClr val="tx1"/>
                </a:solidFill>
                <a:effectLst/>
                <a:latin typeface="Arial" panose="020B0604020202020204" pitchFamily="34" charset="0"/>
                <a:ea typeface="+mn-ea"/>
                <a:cs typeface="Arial" panose="020B0604020202020204" pitchFamily="34" charset="0"/>
              </a:rPr>
              <a:t>, P., </a:t>
            </a:r>
            <a:r>
              <a:rPr lang="en-AU" sz="1050" kern="1200" dirty="0" err="1">
                <a:solidFill>
                  <a:schemeClr val="tx1"/>
                </a:solidFill>
                <a:effectLst/>
                <a:latin typeface="Arial" panose="020B0604020202020204" pitchFamily="34" charset="0"/>
                <a:ea typeface="+mn-ea"/>
                <a:cs typeface="Arial" panose="020B0604020202020204" pitchFamily="34" charset="0"/>
              </a:rPr>
              <a:t>Kimerling</a:t>
            </a:r>
            <a:r>
              <a:rPr lang="en-AU" sz="1050" kern="1200" dirty="0">
                <a:solidFill>
                  <a:schemeClr val="tx1"/>
                </a:solidFill>
                <a:effectLst/>
                <a:latin typeface="Arial" panose="020B0604020202020204" pitchFamily="34" charset="0"/>
                <a:ea typeface="+mn-ea"/>
                <a:cs typeface="Arial" panose="020B0604020202020204" pitchFamily="34" charset="0"/>
              </a:rPr>
              <a:t>, R., Cameron, R. P., </a:t>
            </a:r>
            <a:r>
              <a:rPr lang="en-AU" sz="1050" kern="1200" dirty="0" err="1">
                <a:solidFill>
                  <a:schemeClr val="tx1"/>
                </a:solidFill>
                <a:effectLst/>
                <a:latin typeface="Arial" panose="020B0604020202020204" pitchFamily="34" charset="0"/>
                <a:ea typeface="+mn-ea"/>
                <a:cs typeface="Arial" panose="020B0604020202020204" pitchFamily="34" charset="0"/>
              </a:rPr>
              <a:t>Hugelshofer</a:t>
            </a:r>
            <a:r>
              <a:rPr lang="en-AU" sz="1050" kern="1200" dirty="0">
                <a:solidFill>
                  <a:schemeClr val="tx1"/>
                </a:solidFill>
                <a:effectLst/>
                <a:latin typeface="Arial" panose="020B0604020202020204" pitchFamily="34" charset="0"/>
                <a:ea typeface="+mn-ea"/>
                <a:cs typeface="Arial" panose="020B0604020202020204" pitchFamily="34" charset="0"/>
              </a:rPr>
              <a:t>, D. S., Shaw-</a:t>
            </a:r>
            <a:r>
              <a:rPr lang="en-AU" sz="1050" kern="1200" dirty="0" err="1">
                <a:solidFill>
                  <a:schemeClr val="tx1"/>
                </a:solidFill>
                <a:effectLst/>
                <a:latin typeface="Arial" panose="020B0604020202020204" pitchFamily="34" charset="0"/>
                <a:ea typeface="+mn-ea"/>
                <a:cs typeface="Arial" panose="020B0604020202020204" pitchFamily="34" charset="0"/>
              </a:rPr>
              <a:t>Hegwer</a:t>
            </a:r>
            <a:r>
              <a:rPr lang="en-AU" sz="1050" kern="1200" dirty="0">
                <a:solidFill>
                  <a:schemeClr val="tx1"/>
                </a:solidFill>
                <a:effectLst/>
                <a:latin typeface="Arial" panose="020B0604020202020204" pitchFamily="34" charset="0"/>
                <a:ea typeface="+mn-ea"/>
                <a:cs typeface="Arial" panose="020B0604020202020204" pitchFamily="34" charset="0"/>
              </a:rPr>
              <a:t>, J., </a:t>
            </a:r>
            <a:r>
              <a:rPr lang="en-AU" sz="1050" kern="1200" dirty="0" err="1">
                <a:solidFill>
                  <a:schemeClr val="tx1"/>
                </a:solidFill>
                <a:effectLst/>
                <a:latin typeface="Arial" panose="020B0604020202020204" pitchFamily="34" charset="0"/>
                <a:ea typeface="+mn-ea"/>
                <a:cs typeface="Arial" panose="020B0604020202020204" pitchFamily="34" charset="0"/>
              </a:rPr>
              <a:t>Thrailkill</a:t>
            </a:r>
            <a:r>
              <a:rPr lang="en-AU" sz="1050" kern="1200" dirty="0">
                <a:solidFill>
                  <a:schemeClr val="tx1"/>
                </a:solidFill>
                <a:effectLst/>
                <a:latin typeface="Arial" panose="020B0604020202020204" pitchFamily="34" charset="0"/>
                <a:ea typeface="+mn-ea"/>
                <a:cs typeface="Arial" panose="020B0604020202020204" pitchFamily="34" charset="0"/>
              </a:rPr>
              <a:t>, A., </a:t>
            </a:r>
            <a:r>
              <a:rPr lang="en-AU" sz="1050" kern="1200" dirty="0" err="1">
                <a:solidFill>
                  <a:schemeClr val="tx1"/>
                </a:solidFill>
                <a:effectLst/>
                <a:latin typeface="Arial" panose="020B0604020202020204" pitchFamily="34" charset="0"/>
                <a:ea typeface="+mn-ea"/>
                <a:cs typeface="Arial" panose="020B0604020202020204" pitchFamily="34" charset="0"/>
              </a:rPr>
              <a:t>Gusman</a:t>
            </a:r>
            <a:r>
              <a:rPr lang="en-AU" sz="1050" kern="1200" dirty="0">
                <a:solidFill>
                  <a:schemeClr val="tx1"/>
                </a:solidFill>
                <a:effectLst/>
                <a:latin typeface="Arial" panose="020B0604020202020204" pitchFamily="34" charset="0"/>
                <a:ea typeface="+mn-ea"/>
                <a:cs typeface="Arial" panose="020B0604020202020204" pitchFamily="34" charset="0"/>
              </a:rPr>
              <a:t>, F.D., Sheikh, J. I. (2003). The primary care PTSD screen (PC-PTSD): development and operating characteristics. </a:t>
            </a:r>
            <a:r>
              <a:rPr lang="en-AU" sz="1050" i="1" kern="1200" dirty="0">
                <a:solidFill>
                  <a:schemeClr val="tx1"/>
                </a:solidFill>
                <a:effectLst/>
                <a:latin typeface="Arial" panose="020B0604020202020204" pitchFamily="34" charset="0"/>
                <a:ea typeface="+mn-ea"/>
                <a:cs typeface="Arial" panose="020B0604020202020204" pitchFamily="34" charset="0"/>
              </a:rPr>
              <a:t>Primary Care Psychiatry, 9</a:t>
            </a:r>
            <a:r>
              <a:rPr lang="en-AU" sz="1050" kern="1200" dirty="0">
                <a:solidFill>
                  <a:schemeClr val="tx1"/>
                </a:solidFill>
                <a:effectLst/>
                <a:latin typeface="Arial" panose="020B0604020202020204" pitchFamily="34" charset="0"/>
                <a:ea typeface="+mn-ea"/>
                <a:cs typeface="Arial" panose="020B0604020202020204" pitchFamily="34" charset="0"/>
              </a:rPr>
              <a:t>, 9-14</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44</a:t>
            </a:fld>
            <a:endParaRPr lang="en-US"/>
          </a:p>
        </p:txBody>
      </p:sp>
    </p:spTree>
    <p:extLst>
      <p:ext uri="{BB962C8B-B14F-4D97-AF65-F5344CB8AC3E}">
        <p14:creationId xmlns:p14="http://schemas.microsoft.com/office/powerpoint/2010/main" val="2925557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kern="1200" dirty="0">
                <a:solidFill>
                  <a:schemeClr val="tx1"/>
                </a:solidFill>
                <a:effectLst/>
              </a:rPr>
              <a:t>Discuss support options for staff, e.g., EAP, peer support network, supervisor, management, professional counselling or treatment services. </a:t>
            </a:r>
          </a:p>
          <a:p>
            <a:pPr marL="171450" indent="-171450">
              <a:buFont typeface="Arial" panose="020B0604020202020204" pitchFamily="34" charset="0"/>
              <a:buChar char="•"/>
            </a:pPr>
            <a:r>
              <a:rPr lang="en-AU" kern="1200" dirty="0">
                <a:solidFill>
                  <a:schemeClr val="tx1"/>
                </a:solidFill>
                <a:effectLst/>
              </a:rPr>
              <a:t> Refer participants to the ‘Getting help’ handout in the participant workbook. It provides a list of support options available through the organisation as well as services that participants might find useful (e.g., confidential 24 hour helplines, database of psychologists). The handout also allows participants to add contact details of people in the organisation and professionals they trust (e.g., their GP).</a:t>
            </a:r>
          </a:p>
          <a:p>
            <a:pPr marL="171450" indent="-171450">
              <a:buFont typeface="Arial" panose="020B0604020202020204" pitchFamily="34" charset="0"/>
              <a:buChar char="•"/>
            </a:pPr>
            <a:r>
              <a:rPr lang="en-AU" kern="1200" dirty="0">
                <a:solidFill>
                  <a:schemeClr val="tx1"/>
                </a:solidFill>
                <a:effectLst/>
              </a:rPr>
              <a:t>Ensure that you leave some time for participants to ask questions about available support options if they need to.</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45</a:t>
            </a:fld>
            <a:endParaRPr lang="en-US"/>
          </a:p>
        </p:txBody>
      </p:sp>
    </p:spTree>
    <p:extLst>
      <p:ext uri="{BB962C8B-B14F-4D97-AF65-F5344CB8AC3E}">
        <p14:creationId xmlns:p14="http://schemas.microsoft.com/office/powerpoint/2010/main" val="26305137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kern="1200" dirty="0">
                <a:solidFill>
                  <a:schemeClr val="tx1"/>
                </a:solidFill>
                <a:effectLst/>
                <a:latin typeface="Arial" panose="020B0604020202020204" pitchFamily="34" charset="0"/>
                <a:cs typeface="Arial" panose="020B0604020202020204" pitchFamily="34" charset="0"/>
              </a:rPr>
              <a:t>In introducing the personal coping plan, ensure that you cover the following topics:</a:t>
            </a:r>
          </a:p>
          <a:p>
            <a:pPr marL="171450" lvl="0" indent="-171450">
              <a:buFont typeface="Arial" panose="020B0604020202020204" pitchFamily="34" charset="0"/>
              <a:buChar char="•"/>
            </a:pPr>
            <a:r>
              <a:rPr lang="en-AU" b="1" kern="1200" dirty="0">
                <a:solidFill>
                  <a:schemeClr val="tx1"/>
                </a:solidFill>
                <a:effectLst/>
                <a:latin typeface="Arial" panose="020B0604020202020204" pitchFamily="34" charset="0"/>
                <a:cs typeface="Arial" panose="020B0604020202020204" pitchFamily="34" charset="0"/>
              </a:rPr>
              <a:t>Introduce the 3 elements of the personal coping plan:</a:t>
            </a:r>
            <a:endParaRPr lang="en-AU" kern="1200" dirty="0">
              <a:solidFill>
                <a:schemeClr val="tx1"/>
              </a:solidFill>
              <a:effectLst/>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AU" b="1" kern="1200" dirty="0">
                <a:solidFill>
                  <a:schemeClr val="tx1"/>
                </a:solidFill>
                <a:effectLst/>
                <a:latin typeface="Arial" panose="020B0604020202020204" pitchFamily="34" charset="0"/>
                <a:cs typeface="Arial" panose="020B0604020202020204" pitchFamily="34" charset="0"/>
              </a:rPr>
              <a:t>Prepare</a:t>
            </a:r>
            <a:r>
              <a:rPr lang="en-AU" kern="1200" dirty="0">
                <a:solidFill>
                  <a:schemeClr val="tx1"/>
                </a:solidFill>
                <a:effectLst/>
                <a:latin typeface="Arial" panose="020B0604020202020204" pitchFamily="34" charset="0"/>
                <a:cs typeface="Arial" panose="020B0604020202020204" pitchFamily="34" charset="0"/>
              </a:rPr>
              <a:t> before a PTE: consider skills to practise in order to better manage distress should you experience a PTE, and strategies for improving your wellbeing at work and at home.</a:t>
            </a:r>
          </a:p>
          <a:p>
            <a:pPr marL="628650" lvl="1" indent="-171450">
              <a:buFont typeface="Arial" panose="020B0604020202020204" pitchFamily="34" charset="0"/>
              <a:buChar char="•"/>
            </a:pPr>
            <a:r>
              <a:rPr lang="en-AU" b="1" kern="1200" dirty="0">
                <a:solidFill>
                  <a:schemeClr val="tx1"/>
                </a:solidFill>
                <a:effectLst/>
                <a:latin typeface="Arial" panose="020B0604020202020204" pitchFamily="34" charset="0"/>
                <a:cs typeface="Arial" panose="020B0604020202020204" pitchFamily="34" charset="0"/>
              </a:rPr>
              <a:t>Cope</a:t>
            </a:r>
            <a:r>
              <a:rPr lang="en-AU" kern="1200" dirty="0">
                <a:solidFill>
                  <a:schemeClr val="tx1"/>
                </a:solidFill>
                <a:effectLst/>
                <a:latin typeface="Arial" panose="020B0604020202020204" pitchFamily="34" charset="0"/>
                <a:cs typeface="Arial" panose="020B0604020202020204" pitchFamily="34" charset="0"/>
              </a:rPr>
              <a:t> during a PTE: list the skills, procedures or immediate supports to contact at the time of an incident.</a:t>
            </a:r>
          </a:p>
          <a:p>
            <a:pPr marL="628650" lvl="1" indent="-171450">
              <a:buFont typeface="Arial" panose="020B0604020202020204" pitchFamily="34" charset="0"/>
              <a:buChar char="•"/>
            </a:pPr>
            <a:r>
              <a:rPr lang="en-AU" b="1" kern="1200" dirty="0">
                <a:solidFill>
                  <a:schemeClr val="tx1"/>
                </a:solidFill>
                <a:effectLst/>
                <a:latin typeface="Arial" panose="020B0604020202020204" pitchFamily="34" charset="0"/>
                <a:cs typeface="Arial" panose="020B0604020202020204" pitchFamily="34" charset="0"/>
              </a:rPr>
              <a:t>Self-care</a:t>
            </a:r>
            <a:r>
              <a:rPr lang="en-AU" kern="1200" dirty="0">
                <a:solidFill>
                  <a:schemeClr val="tx1"/>
                </a:solidFill>
                <a:effectLst/>
                <a:latin typeface="Arial" panose="020B0604020202020204" pitchFamily="34" charset="0"/>
                <a:cs typeface="Arial" panose="020B0604020202020204" pitchFamily="34" charset="0"/>
              </a:rPr>
              <a:t> after a PTE: consider coping skills you may use and people who may support you at home and at work.</a:t>
            </a:r>
          </a:p>
          <a:p>
            <a:pPr marL="171450" lvl="0" indent="-171450">
              <a:buFont typeface="Arial" panose="020B0604020202020204" pitchFamily="34" charset="0"/>
              <a:buChar char="•"/>
            </a:pPr>
            <a:r>
              <a:rPr lang="en-AU" b="1" kern="1200" dirty="0">
                <a:solidFill>
                  <a:schemeClr val="tx1"/>
                </a:solidFill>
                <a:effectLst/>
                <a:latin typeface="Arial" panose="020B0604020202020204" pitchFamily="34" charset="0"/>
                <a:cs typeface="Arial" panose="020B0604020202020204" pitchFamily="34" charset="0"/>
              </a:rPr>
              <a:t>Ensure that people focus on a range of strategies.</a:t>
            </a:r>
            <a:r>
              <a:rPr lang="en-AU" kern="1200" dirty="0">
                <a:solidFill>
                  <a:schemeClr val="tx1"/>
                </a:solidFill>
                <a:effectLst/>
                <a:latin typeface="Arial" panose="020B0604020202020204" pitchFamily="34" charset="0"/>
                <a:cs typeface="Arial" panose="020B0604020202020204" pitchFamily="34" charset="0"/>
              </a:rPr>
              <a:t> Explain that in thinking about self-care after a PTE or improving current lifestyle, it is important to focus on what can be done both at home and at work. </a:t>
            </a:r>
          </a:p>
          <a:p>
            <a:pPr marL="171450" lvl="0" indent="-171450">
              <a:buFont typeface="Arial" panose="020B0604020202020204" pitchFamily="34" charset="0"/>
              <a:buChar char="•"/>
            </a:pPr>
            <a:r>
              <a:rPr lang="en-AU" b="1" kern="1200" dirty="0">
                <a:solidFill>
                  <a:schemeClr val="tx1"/>
                </a:solidFill>
                <a:effectLst/>
                <a:latin typeface="Arial" panose="020B0604020202020204" pitchFamily="34" charset="0"/>
                <a:cs typeface="Arial" panose="020B0604020202020204" pitchFamily="34" charset="0"/>
              </a:rPr>
              <a:t>Briefly describe the principles of an effective plan.</a:t>
            </a:r>
            <a:r>
              <a:rPr lang="en-AU" kern="1200" dirty="0">
                <a:solidFill>
                  <a:schemeClr val="tx1"/>
                </a:solidFill>
                <a:effectLst/>
                <a:latin typeface="Arial" panose="020B0604020202020204" pitchFamily="34" charset="0"/>
                <a:cs typeface="Arial" panose="020B0604020202020204" pitchFamily="34" charset="0"/>
              </a:rPr>
              <a:t> State that the strategies they are putting in their plan should be specific, realistic and measurable. Provide one or two examples: “Writing down that you will try to relax after work, for example, is not specific enough. It is hard to keep track of what you will do, when, or how. That makes it more difficult to make a commitment to do it. On the other hand, you could write down, ‘Every day after I get home from work, just before dinner, I will go for a 20 minute walk with the dog’.”</a:t>
            </a:r>
          </a:p>
          <a:p>
            <a:pPr marL="171450" lvl="0" indent="-171450">
              <a:buFont typeface="Arial" panose="020B0604020202020204" pitchFamily="34" charset="0"/>
              <a:buChar char="•"/>
            </a:pPr>
            <a:r>
              <a:rPr lang="en-AU" b="1" kern="1200" dirty="0">
                <a:solidFill>
                  <a:schemeClr val="tx1"/>
                </a:solidFill>
                <a:effectLst/>
                <a:latin typeface="Arial" panose="020B0604020202020204" pitchFamily="34" charset="0"/>
                <a:cs typeface="Arial" panose="020B0604020202020204" pitchFamily="34" charset="0"/>
              </a:rPr>
              <a:t>Briefly review the rationale for starting to practise coping strategies as soon as possible, and for developing a personal coping plan.</a:t>
            </a:r>
            <a:r>
              <a:rPr lang="en-AU" kern="1200" dirty="0">
                <a:solidFill>
                  <a:schemeClr val="tx1"/>
                </a:solidFill>
                <a:effectLst/>
                <a:latin typeface="Arial" panose="020B0604020202020204" pitchFamily="34" charset="0"/>
                <a:cs typeface="Arial" panose="020B0604020202020204" pitchFamily="34" charset="0"/>
              </a:rPr>
              <a:t> When presenting this slide, remind participants that:</a:t>
            </a:r>
          </a:p>
          <a:p>
            <a:pPr marL="628650" lvl="1" indent="-171450">
              <a:buFont typeface="Arial" panose="020B0604020202020204" pitchFamily="34" charset="0"/>
              <a:buChar char="•"/>
            </a:pPr>
            <a:r>
              <a:rPr lang="en-AU" kern="1200" dirty="0">
                <a:solidFill>
                  <a:schemeClr val="tx1"/>
                </a:solidFill>
                <a:effectLst/>
                <a:latin typeface="Arial" panose="020B0604020202020204" pitchFamily="34" charset="0"/>
                <a:cs typeface="Arial" panose="020B0604020202020204" pitchFamily="34" charset="0"/>
              </a:rPr>
              <a:t>the skills and strategies used to improve your ability to cope with potentially traumatic incidents are the same as the ones that will help you better manage stress in general</a:t>
            </a:r>
          </a:p>
          <a:p>
            <a:pPr marL="628650" lvl="1" indent="-171450">
              <a:buFont typeface="Arial" panose="020B0604020202020204" pitchFamily="34" charset="0"/>
              <a:buChar char="•"/>
            </a:pPr>
            <a:r>
              <a:rPr lang="en-AU" kern="1200" dirty="0">
                <a:solidFill>
                  <a:schemeClr val="tx1"/>
                </a:solidFill>
                <a:effectLst/>
                <a:latin typeface="Arial" panose="020B0604020202020204" pitchFamily="34" charset="0"/>
                <a:cs typeface="Arial" panose="020B0604020202020204" pitchFamily="34" charset="0"/>
              </a:rPr>
              <a:t>regularly practising coping skills is the best way to ensure that you will use them if you are exposed to a PTE</a:t>
            </a:r>
          </a:p>
          <a:p>
            <a:pPr marL="628650" lvl="1" indent="-171450">
              <a:buFont typeface="Arial" panose="020B0604020202020204" pitchFamily="34" charset="0"/>
              <a:buChar char="•"/>
            </a:pPr>
            <a:r>
              <a:rPr lang="en-AU" kern="1200" dirty="0">
                <a:solidFill>
                  <a:schemeClr val="tx1"/>
                </a:solidFill>
                <a:effectLst/>
                <a:latin typeface="Arial" panose="020B0604020202020204" pitchFamily="34" charset="0"/>
                <a:cs typeface="Arial" panose="020B0604020202020204" pitchFamily="34" charset="0"/>
              </a:rPr>
              <a:t>improving your ability to manage stress now and improving your lifestyle will put you in a better position to cope with the impact of a PTE. It is harder to cope with an incident if you are stressed, don’t look after yourself, or have no supports in place.</a:t>
            </a:r>
            <a:endParaRPr lang="en-AU"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46</a:t>
            </a:fld>
            <a:endParaRPr lang="en-US"/>
          </a:p>
        </p:txBody>
      </p:sp>
    </p:spTree>
    <p:extLst>
      <p:ext uri="{BB962C8B-B14F-4D97-AF65-F5344CB8AC3E}">
        <p14:creationId xmlns:p14="http://schemas.microsoft.com/office/powerpoint/2010/main" val="1023145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kern="1200" cap="all" dirty="0">
                <a:solidFill>
                  <a:schemeClr val="tx1"/>
                </a:solidFill>
                <a:effectLst/>
              </a:rPr>
              <a:t>PARTICIPANT EXERCISE </a:t>
            </a:r>
            <a:r>
              <a:rPr lang="fr-FR" kern="1200" dirty="0">
                <a:solidFill>
                  <a:schemeClr val="tx1"/>
                </a:solidFill>
                <a:effectLst/>
              </a:rPr>
              <a:t>(</a:t>
            </a:r>
            <a:r>
              <a:rPr lang="fr-FR" kern="1200" dirty="0" err="1">
                <a:solidFill>
                  <a:schemeClr val="tx1"/>
                </a:solidFill>
                <a:effectLst/>
              </a:rPr>
              <a:t>individual</a:t>
            </a:r>
            <a:r>
              <a:rPr lang="fr-FR" kern="1200" dirty="0">
                <a:solidFill>
                  <a:schemeClr val="tx1"/>
                </a:solidFill>
                <a:effectLst/>
              </a:rPr>
              <a:t>)</a:t>
            </a:r>
            <a:endParaRPr lang="en-AU" kern="1200" dirty="0">
              <a:solidFill>
                <a:schemeClr val="tx1"/>
              </a:solidFill>
              <a:effectLst/>
            </a:endParaRPr>
          </a:p>
          <a:p>
            <a:r>
              <a:rPr lang="fr-FR" kern="1200" dirty="0">
                <a:solidFill>
                  <a:schemeClr val="tx1"/>
                </a:solidFill>
                <a:effectLst/>
              </a:rPr>
              <a:t>10 min </a:t>
            </a:r>
            <a:r>
              <a:rPr lang="fr-FR" kern="1200" dirty="0" err="1">
                <a:solidFill>
                  <a:schemeClr val="tx1"/>
                </a:solidFill>
                <a:effectLst/>
              </a:rPr>
              <a:t>individual</a:t>
            </a:r>
            <a:r>
              <a:rPr lang="fr-FR" kern="1200" dirty="0">
                <a:solidFill>
                  <a:schemeClr val="tx1"/>
                </a:solidFill>
                <a:effectLst/>
              </a:rPr>
              <a:t> </a:t>
            </a:r>
            <a:r>
              <a:rPr lang="fr-FR" kern="1200" dirty="0" err="1">
                <a:solidFill>
                  <a:schemeClr val="tx1"/>
                </a:solidFill>
                <a:effectLst/>
              </a:rPr>
              <a:t>exercise</a:t>
            </a:r>
            <a:r>
              <a:rPr lang="fr-FR" kern="1200" dirty="0">
                <a:solidFill>
                  <a:schemeClr val="tx1"/>
                </a:solidFill>
                <a:effectLst/>
              </a:rPr>
              <a:t>, 5 min feedback</a:t>
            </a:r>
            <a:endParaRPr lang="en-AU" kern="1200" dirty="0">
              <a:solidFill>
                <a:schemeClr val="tx1"/>
              </a:solidFill>
              <a:effectLst/>
            </a:endParaRPr>
          </a:p>
          <a:p>
            <a:r>
              <a:rPr lang="fr-FR" kern="1200" dirty="0">
                <a:solidFill>
                  <a:schemeClr val="tx1"/>
                </a:solidFill>
                <a:effectLst/>
              </a:rPr>
              <a:t> </a:t>
            </a:r>
            <a:endParaRPr lang="en-AU" kern="1200" dirty="0">
              <a:solidFill>
                <a:schemeClr val="tx1"/>
              </a:solidFill>
              <a:effectLst/>
            </a:endParaRPr>
          </a:p>
          <a:p>
            <a:r>
              <a:rPr lang="en-AU" kern="1200" dirty="0">
                <a:solidFill>
                  <a:schemeClr val="tx1"/>
                </a:solidFill>
                <a:effectLst/>
              </a:rPr>
              <a:t>Handout from participant workbook – ‘Personal Coping Plan’ – is required for this exercise.</a:t>
            </a:r>
          </a:p>
          <a:p>
            <a:r>
              <a:rPr lang="en-AU" b="1" kern="1200" dirty="0">
                <a:solidFill>
                  <a:schemeClr val="tx1"/>
                </a:solidFill>
                <a:effectLst/>
              </a:rPr>
              <a:t> </a:t>
            </a:r>
            <a:endParaRPr lang="en-AU" kern="1200" dirty="0">
              <a:solidFill>
                <a:schemeClr val="tx1"/>
              </a:solidFill>
              <a:effectLst/>
            </a:endParaRPr>
          </a:p>
          <a:p>
            <a:r>
              <a:rPr lang="en-AU" b="1" kern="1200" dirty="0">
                <a:solidFill>
                  <a:schemeClr val="tx1"/>
                </a:solidFill>
                <a:effectLst/>
              </a:rPr>
              <a:t>Aims of exercise</a:t>
            </a:r>
            <a:endParaRPr lang="en-AU" kern="1200" dirty="0">
              <a:solidFill>
                <a:schemeClr val="tx1"/>
              </a:solidFill>
              <a:effectLst/>
            </a:endParaRPr>
          </a:p>
          <a:p>
            <a:pPr marL="171450" lvl="0" indent="-171450" fontAlgn="base">
              <a:buFont typeface="Arial" panose="020B0604020202020204" pitchFamily="34" charset="0"/>
              <a:buChar char="•"/>
            </a:pPr>
            <a:r>
              <a:rPr lang="en-AU" u="none" strike="noStrike" kern="1200" dirty="0">
                <a:solidFill>
                  <a:schemeClr val="tx1"/>
                </a:solidFill>
                <a:effectLst/>
              </a:rPr>
              <a:t>To help participants identify sources of support and self-help strategies they would use to cope better during and following a PTE or to improve current ability to manage stress.</a:t>
            </a:r>
          </a:p>
          <a:p>
            <a:pPr marL="171450" lvl="0" indent="-171450" fontAlgn="base">
              <a:buFont typeface="Arial" panose="020B0604020202020204" pitchFamily="34" charset="0"/>
              <a:buChar char="•"/>
            </a:pPr>
            <a:r>
              <a:rPr lang="en-AU" u="none" strike="noStrike" kern="1200" dirty="0">
                <a:solidFill>
                  <a:schemeClr val="tx1"/>
                </a:solidFill>
                <a:effectLst/>
              </a:rPr>
              <a:t>To encourage participants to prioritise one or two strategies that they can start practising immediately.</a:t>
            </a:r>
          </a:p>
          <a:p>
            <a:pPr marL="171450" lvl="0" indent="-171450" fontAlgn="base">
              <a:buFont typeface="Arial" panose="020B0604020202020204" pitchFamily="34" charset="0"/>
              <a:buChar char="•"/>
            </a:pPr>
            <a:r>
              <a:rPr lang="en-AU" u="none" strike="noStrike" kern="1200" dirty="0">
                <a:solidFill>
                  <a:schemeClr val="tx1"/>
                </a:solidFill>
                <a:effectLst/>
              </a:rPr>
              <a:t>To ensure that participants have a written record of what would help them cope better. </a:t>
            </a:r>
          </a:p>
          <a:p>
            <a:endParaRPr lang="en-AU" b="1" kern="1200" dirty="0">
              <a:solidFill>
                <a:schemeClr val="tx1"/>
              </a:solidFill>
              <a:effectLst/>
            </a:endParaRPr>
          </a:p>
          <a:p>
            <a:r>
              <a:rPr lang="en-AU" b="1" kern="1200" dirty="0">
                <a:solidFill>
                  <a:schemeClr val="tx1"/>
                </a:solidFill>
                <a:effectLst/>
              </a:rPr>
              <a:t>Instructions</a:t>
            </a:r>
            <a:endParaRPr lang="en-AU" kern="1200" dirty="0">
              <a:solidFill>
                <a:schemeClr val="tx1"/>
              </a:solidFill>
              <a:effectLst/>
            </a:endParaRPr>
          </a:p>
          <a:p>
            <a:pPr marL="171450" indent="-171450">
              <a:buFont typeface="Arial" panose="020B0604020202020204" pitchFamily="34" charset="0"/>
              <a:buChar char="•"/>
            </a:pPr>
            <a:r>
              <a:rPr lang="en-AU" kern="1200" dirty="0">
                <a:solidFill>
                  <a:schemeClr val="tx1"/>
                </a:solidFill>
                <a:effectLst/>
              </a:rPr>
              <a:t>Refer participants to the personal coping plan handout in their workbook and ask them to complete the plan. </a:t>
            </a:r>
          </a:p>
          <a:p>
            <a:pPr marL="171450" indent="-171450">
              <a:buFont typeface="Arial" panose="020B0604020202020204" pitchFamily="34" charset="0"/>
              <a:buChar char="•"/>
            </a:pPr>
            <a:r>
              <a:rPr lang="en-AU" kern="1200" dirty="0">
                <a:solidFill>
                  <a:schemeClr val="tx1"/>
                </a:solidFill>
                <a:effectLst/>
              </a:rPr>
              <a:t>Conduct a brief large group feedback discussion where each participant is asked to name one thing they plan to try out to improve their wellbeing. It is important to allow people not to provide feedback if they choose not too: “If you do not want to provide feedback or are not sure about what you want to do, it’s OK to say: ‘I will need to think about this or I’m not sure yet’.” </a:t>
            </a:r>
            <a:endParaRPr lang="en-AU" sz="1050" dirty="0"/>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47</a:t>
            </a:fld>
            <a:endParaRPr lang="en-US"/>
          </a:p>
        </p:txBody>
      </p:sp>
    </p:spTree>
    <p:extLst>
      <p:ext uri="{BB962C8B-B14F-4D97-AF65-F5344CB8AC3E}">
        <p14:creationId xmlns:p14="http://schemas.microsoft.com/office/powerpoint/2010/main" val="5978764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AU" b="0" i="0" kern="1200" dirty="0">
                <a:solidFill>
                  <a:schemeClr val="tx1"/>
                </a:solidFill>
                <a:effectLst/>
              </a:rPr>
              <a:t>Remind participants of the </a:t>
            </a:r>
            <a:r>
              <a:rPr lang="en-AU" b="0" i="0" kern="1200" dirty="0" err="1">
                <a:solidFill>
                  <a:schemeClr val="tx1"/>
                </a:solidFill>
                <a:effectLst/>
              </a:rPr>
              <a:t>RailRes</a:t>
            </a:r>
            <a:r>
              <a:rPr lang="en-AU" b="0" i="0" kern="1200" dirty="0">
                <a:solidFill>
                  <a:schemeClr val="tx1"/>
                </a:solidFill>
                <a:effectLst/>
              </a:rPr>
              <a:t> App</a:t>
            </a:r>
            <a:r>
              <a:rPr lang="en-AU" b="0" i="0" kern="1200" baseline="0" dirty="0">
                <a:solidFill>
                  <a:schemeClr val="tx1"/>
                </a:solidFill>
                <a:effectLst/>
              </a:rPr>
              <a:t> and encourage them to download it today. </a:t>
            </a:r>
          </a:p>
          <a:p>
            <a:pPr marL="171450" indent="-171450" fontAlgn="base">
              <a:buFont typeface="Arial" panose="020B0604020202020204" pitchFamily="34" charset="0"/>
              <a:buChar char="•"/>
            </a:pPr>
            <a:r>
              <a:rPr lang="en-AU" b="0" i="0" kern="1200" baseline="0" dirty="0">
                <a:solidFill>
                  <a:schemeClr val="tx1"/>
                </a:solidFill>
                <a:effectLst/>
              </a:rPr>
              <a:t>Remind participants of the activities that are relevant to the skills discussed during the workshop:</a:t>
            </a:r>
          </a:p>
          <a:p>
            <a:pPr marL="450850" lvl="1" indent="-171450" fontAlgn="base">
              <a:buFont typeface="Arial" panose="020B0604020202020204" pitchFamily="34" charset="0"/>
              <a:buChar char="•"/>
            </a:pPr>
            <a:r>
              <a:rPr lang="en-AU" dirty="0"/>
              <a:t>Physical Activity</a:t>
            </a:r>
          </a:p>
          <a:p>
            <a:pPr marL="450850" lvl="1" indent="-171450" fontAlgn="base">
              <a:buFont typeface="Arial" panose="020B0604020202020204" pitchFamily="34" charset="0"/>
              <a:buChar char="•"/>
            </a:pPr>
            <a:r>
              <a:rPr lang="en-AU" dirty="0"/>
              <a:t>Healthy Sleep</a:t>
            </a:r>
          </a:p>
          <a:p>
            <a:pPr marL="450850" lvl="1" indent="-171450" fontAlgn="base">
              <a:buFont typeface="Arial" panose="020B0604020202020204" pitchFamily="34" charset="0"/>
              <a:buChar char="•"/>
            </a:pPr>
            <a:r>
              <a:rPr lang="en-AU" b="0" i="0" kern="1200" baseline="0" dirty="0">
                <a:solidFill>
                  <a:schemeClr val="tx1"/>
                </a:solidFill>
                <a:effectLst/>
              </a:rPr>
              <a:t>Controlled breathing</a:t>
            </a:r>
          </a:p>
          <a:p>
            <a:pPr marL="450850" lvl="1" indent="-171450" fontAlgn="base">
              <a:buFont typeface="Arial" panose="020B0604020202020204" pitchFamily="34" charset="0"/>
              <a:buChar char="•"/>
            </a:pPr>
            <a:r>
              <a:rPr lang="en-AU" b="0" i="0" kern="1200" baseline="0" dirty="0">
                <a:solidFill>
                  <a:schemeClr val="tx1"/>
                </a:solidFill>
                <a:effectLst/>
              </a:rPr>
              <a:t>Grounding</a:t>
            </a:r>
          </a:p>
          <a:p>
            <a:pPr marL="450850" lvl="1" indent="-171450" fontAlgn="base">
              <a:buFont typeface="Arial" panose="020B0604020202020204" pitchFamily="34" charset="0"/>
              <a:buChar char="•"/>
            </a:pPr>
            <a:r>
              <a:rPr lang="en-AU" b="0" i="0" kern="1200" baseline="0" dirty="0">
                <a:solidFill>
                  <a:schemeClr val="tx1"/>
                </a:solidFill>
                <a:effectLst/>
              </a:rPr>
              <a:t>Progressive Muscle Relaxation</a:t>
            </a:r>
          </a:p>
          <a:p>
            <a:pPr marL="450850" lvl="1" indent="-171450" fontAlgn="base">
              <a:buFont typeface="Arial" panose="020B0604020202020204" pitchFamily="34" charset="0"/>
              <a:buChar char="•"/>
            </a:pPr>
            <a:r>
              <a:rPr lang="en-AU" b="0" i="0" kern="1200" baseline="0" dirty="0">
                <a:solidFill>
                  <a:schemeClr val="tx1"/>
                </a:solidFill>
                <a:effectLst/>
              </a:rPr>
              <a:t>Thought Stopping</a:t>
            </a:r>
          </a:p>
          <a:p>
            <a:pPr marL="450850" lvl="1" indent="-171450" fontAlgn="base">
              <a:buFont typeface="Arial" panose="020B0604020202020204" pitchFamily="34" charset="0"/>
              <a:buChar char="•"/>
            </a:pPr>
            <a:r>
              <a:rPr lang="en-AU" b="0" i="0" kern="1200" baseline="0" dirty="0">
                <a:solidFill>
                  <a:schemeClr val="tx1"/>
                </a:solidFill>
                <a:effectLst/>
              </a:rPr>
              <a:t>Quick Ways to Reassess your Thinking</a:t>
            </a:r>
          </a:p>
          <a:p>
            <a:pPr marL="450850" lvl="1" indent="-171450" fontAlgn="base">
              <a:buFont typeface="Arial" panose="020B0604020202020204" pitchFamily="34" charset="0"/>
              <a:buChar char="•"/>
            </a:pPr>
            <a:r>
              <a:rPr lang="en-AU" b="0" i="0" kern="1200" baseline="0" dirty="0">
                <a:solidFill>
                  <a:schemeClr val="tx1"/>
                </a:solidFill>
                <a:effectLst/>
              </a:rPr>
              <a:t>Challenging Thoughts</a:t>
            </a:r>
          </a:p>
          <a:p>
            <a:pPr marL="450850" lvl="1" indent="-171450" fontAlgn="base">
              <a:buFont typeface="Arial" panose="020B0604020202020204" pitchFamily="34" charset="0"/>
              <a:buChar char="•"/>
            </a:pPr>
            <a:r>
              <a:rPr lang="en-AU" b="0" i="0" kern="1200" baseline="0" dirty="0">
                <a:solidFill>
                  <a:schemeClr val="tx1"/>
                </a:solidFill>
                <a:effectLst/>
              </a:rPr>
              <a:t>Social Connection</a:t>
            </a:r>
          </a:p>
          <a:p>
            <a:pPr marL="171450" indent="-171450" fontAlgn="base">
              <a:buFont typeface="Arial" panose="020B0604020202020204" pitchFamily="34" charset="0"/>
              <a:buChar char="•"/>
            </a:pPr>
            <a:r>
              <a:rPr lang="en-AU" b="0" i="0" kern="1200" baseline="0" dirty="0">
                <a:solidFill>
                  <a:schemeClr val="tx1"/>
                </a:solidFill>
                <a:effectLst/>
              </a:rPr>
              <a:t>Inform participants of the </a:t>
            </a:r>
            <a:r>
              <a:rPr lang="en-AU" b="0" i="1" kern="1200" baseline="0" dirty="0">
                <a:solidFill>
                  <a:schemeClr val="tx1"/>
                </a:solidFill>
                <a:effectLst/>
              </a:rPr>
              <a:t>other</a:t>
            </a:r>
            <a:r>
              <a:rPr lang="en-AU" b="0" i="0" kern="1200" baseline="0" dirty="0">
                <a:solidFill>
                  <a:schemeClr val="tx1"/>
                </a:solidFill>
                <a:effectLst/>
              </a:rPr>
              <a:t> features and skills on the App that they may find useful:</a:t>
            </a:r>
          </a:p>
          <a:p>
            <a:pPr marL="450850" lvl="1" indent="-171450" fontAlgn="base">
              <a:buFont typeface="Arial" panose="020B0604020202020204" pitchFamily="34" charset="0"/>
              <a:buChar char="•"/>
            </a:pPr>
            <a:r>
              <a:rPr lang="en-AU" dirty="0"/>
              <a:t>Goal setting and ability to track progress</a:t>
            </a:r>
          </a:p>
          <a:p>
            <a:pPr marL="450850" lvl="1" indent="-171450" fontAlgn="base">
              <a:buFont typeface="Arial" panose="020B0604020202020204" pitchFamily="34" charset="0"/>
              <a:buChar char="•"/>
            </a:pPr>
            <a:r>
              <a:rPr lang="en-AU" b="0" i="0" kern="1200" dirty="0">
                <a:solidFill>
                  <a:schemeClr val="tx1"/>
                </a:solidFill>
                <a:effectLst/>
              </a:rPr>
              <a:t>Distraction</a:t>
            </a:r>
          </a:p>
          <a:p>
            <a:pPr marL="450850" lvl="1" indent="-171450" fontAlgn="base">
              <a:buFont typeface="Arial" panose="020B0604020202020204" pitchFamily="34" charset="0"/>
              <a:buChar char="•"/>
            </a:pPr>
            <a:r>
              <a:rPr lang="en-AU" dirty="0"/>
              <a:t>Emotional Control</a:t>
            </a:r>
          </a:p>
          <a:p>
            <a:pPr marL="450850" lvl="1" indent="-171450" fontAlgn="base">
              <a:buFont typeface="Arial" panose="020B0604020202020204" pitchFamily="34" charset="0"/>
              <a:buChar char="•"/>
            </a:pPr>
            <a:r>
              <a:rPr lang="en-AU" b="0" i="0" kern="1200" dirty="0">
                <a:solidFill>
                  <a:schemeClr val="tx1"/>
                </a:solidFill>
                <a:effectLst/>
              </a:rPr>
              <a:t>Controlling Anger</a:t>
            </a:r>
          </a:p>
          <a:p>
            <a:pPr fontAlgn="base"/>
            <a:endParaRPr lang="en-AU" b="0" i="0" kern="1200" dirty="0">
              <a:solidFill>
                <a:schemeClr val="tx1"/>
              </a:solidFill>
              <a:effectLst/>
            </a:endParaRPr>
          </a:p>
          <a:p>
            <a:pPr fontAlgn="base"/>
            <a:r>
              <a:rPr lang="en-AU" b="1" dirty="0"/>
              <a:t>Facilitator Note:</a:t>
            </a:r>
            <a:r>
              <a:rPr lang="en-AU" b="1" baseline="0" dirty="0"/>
              <a:t> </a:t>
            </a:r>
            <a:r>
              <a:rPr lang="en-AU" dirty="0"/>
              <a:t>Below is some information about the </a:t>
            </a:r>
            <a:r>
              <a:rPr lang="en-AU" dirty="0" err="1"/>
              <a:t>RailRes</a:t>
            </a:r>
            <a:r>
              <a:rPr lang="en-AU" dirty="0"/>
              <a:t> App, as described by </a:t>
            </a:r>
            <a:r>
              <a:rPr lang="en-AU" dirty="0" err="1"/>
              <a:t>TrackSAFE</a:t>
            </a:r>
            <a:r>
              <a:rPr lang="en-AU" dirty="0"/>
              <a:t>: </a:t>
            </a:r>
          </a:p>
          <a:p>
            <a:pPr marL="171450" indent="-171450" fontAlgn="base">
              <a:buFont typeface="Arial" panose="020B0604020202020204" pitchFamily="34" charset="0"/>
              <a:buChar char="•"/>
            </a:pPr>
            <a:r>
              <a:rPr lang="en-AU" b="0" i="0" kern="1200" dirty="0">
                <a:solidFill>
                  <a:schemeClr val="tx1"/>
                </a:solidFill>
                <a:effectLst/>
              </a:rPr>
              <a:t>The </a:t>
            </a:r>
            <a:r>
              <a:rPr lang="en-AU" b="0" i="0" kern="1200" dirty="0" err="1">
                <a:solidFill>
                  <a:schemeClr val="tx1"/>
                </a:solidFill>
                <a:effectLst/>
              </a:rPr>
              <a:t>RailRes</a:t>
            </a:r>
            <a:r>
              <a:rPr lang="en-AU" b="0" i="0" kern="1200" dirty="0">
                <a:solidFill>
                  <a:schemeClr val="tx1"/>
                </a:solidFill>
                <a:effectLst/>
              </a:rPr>
              <a:t> App is a resource that has been developed by </a:t>
            </a:r>
            <a:r>
              <a:rPr lang="en-AU" b="0" i="0" kern="1200" dirty="0" err="1">
                <a:solidFill>
                  <a:schemeClr val="tx1"/>
                </a:solidFill>
                <a:effectLst/>
              </a:rPr>
              <a:t>TrackSAFE</a:t>
            </a:r>
            <a:r>
              <a:rPr lang="en-AU" b="0" i="0" kern="1200" dirty="0">
                <a:solidFill>
                  <a:schemeClr val="tx1"/>
                </a:solidFill>
                <a:effectLst/>
              </a:rPr>
              <a:t> as part of its suite of trauma management support tools. </a:t>
            </a:r>
          </a:p>
          <a:p>
            <a:pPr marL="171450" indent="-171450" fontAlgn="base">
              <a:buFont typeface="Arial" panose="020B0604020202020204" pitchFamily="34" charset="0"/>
              <a:buChar char="•"/>
            </a:pPr>
            <a:r>
              <a:rPr lang="en-AU" b="0" i="0" kern="1200" dirty="0">
                <a:solidFill>
                  <a:schemeClr val="tx1"/>
                </a:solidFill>
                <a:effectLst/>
              </a:rPr>
              <a:t>The App is designed to assist rail employees in managing stress if exposed to a traumatic event and build long term resilience to help employees stay healthy. The </a:t>
            </a:r>
            <a:r>
              <a:rPr lang="en-AU" b="0" i="0" kern="1200" dirty="0" err="1">
                <a:solidFill>
                  <a:schemeClr val="tx1"/>
                </a:solidFill>
                <a:effectLst/>
              </a:rPr>
              <a:t>RailRes</a:t>
            </a:r>
            <a:r>
              <a:rPr lang="en-AU" b="0" i="0" kern="1200" dirty="0">
                <a:solidFill>
                  <a:schemeClr val="tx1"/>
                </a:solidFill>
                <a:effectLst/>
              </a:rPr>
              <a:t> app has been informed by an industry reference group and the unions, to ensure that the app is relevant and beneficial to rail employees.</a:t>
            </a:r>
          </a:p>
          <a:p>
            <a:pPr marL="171450" indent="-171450" fontAlgn="base">
              <a:buFont typeface="Arial" panose="020B0604020202020204" pitchFamily="34" charset="0"/>
              <a:buChar char="•"/>
            </a:pPr>
            <a:r>
              <a:rPr lang="en-AU" b="0" i="0" kern="1200" dirty="0">
                <a:solidFill>
                  <a:schemeClr val="tx1"/>
                </a:solidFill>
                <a:effectLst/>
              </a:rPr>
              <a:t>The </a:t>
            </a:r>
            <a:r>
              <a:rPr lang="en-AU" b="0" i="0" kern="1200" dirty="0" err="1">
                <a:solidFill>
                  <a:schemeClr val="tx1"/>
                </a:solidFill>
                <a:effectLst/>
              </a:rPr>
              <a:t>RailRes</a:t>
            </a:r>
            <a:r>
              <a:rPr lang="en-AU" b="0" i="0" kern="1200" dirty="0">
                <a:solidFill>
                  <a:schemeClr val="tx1"/>
                </a:solidFill>
                <a:effectLst/>
              </a:rPr>
              <a:t> app will test a rail employee’s physical, cognitive, emotional and behavioural reactions to stress, while helping the user adapt their response to the situation in real time. </a:t>
            </a:r>
          </a:p>
          <a:p>
            <a:pPr marL="171450" indent="-171450" fontAlgn="base">
              <a:buFont typeface="Arial" panose="020B0604020202020204" pitchFamily="34" charset="0"/>
              <a:buChar char="•"/>
            </a:pPr>
            <a:r>
              <a:rPr lang="en-AU" b="0" i="0" kern="1200" dirty="0">
                <a:solidFill>
                  <a:schemeClr val="tx1"/>
                </a:solidFill>
                <a:effectLst/>
              </a:rPr>
              <a:t>The App is available for free download (for both iPhone and Android devices) via the App Store</a:t>
            </a:r>
          </a:p>
          <a:p>
            <a:pPr marL="171450" indent="-171450" fontAlgn="base">
              <a:buFont typeface="Arial" panose="020B0604020202020204" pitchFamily="34" charset="0"/>
              <a:buChar char="•"/>
            </a:pPr>
            <a:r>
              <a:rPr lang="en-AU" b="1" dirty="0"/>
              <a:t>A</a:t>
            </a:r>
            <a:r>
              <a:rPr lang="en-AU" b="1" i="0" kern="1200" dirty="0">
                <a:solidFill>
                  <a:schemeClr val="tx1"/>
                </a:solidFill>
                <a:effectLst/>
              </a:rPr>
              <a:t>pp features</a:t>
            </a:r>
            <a:endParaRPr lang="en-AU" b="0" i="0" kern="1200" dirty="0">
              <a:solidFill>
                <a:schemeClr val="tx1"/>
              </a:solidFill>
              <a:effectLst/>
            </a:endParaRPr>
          </a:p>
          <a:p>
            <a:pPr marL="450850" lvl="1" indent="-171450" fontAlgn="base">
              <a:buFont typeface="Arial" panose="020B0604020202020204" pitchFamily="34" charset="0"/>
              <a:buChar char="•"/>
            </a:pPr>
            <a:r>
              <a:rPr lang="en-AU" b="0" i="0" kern="1200" dirty="0">
                <a:solidFill>
                  <a:schemeClr val="tx1"/>
                </a:solidFill>
                <a:effectLst/>
              </a:rPr>
              <a:t>Access to immediate support services, including  Employee Assistance Programs phone numbers as well as crisis lines.</a:t>
            </a:r>
          </a:p>
          <a:p>
            <a:pPr marL="450850" lvl="1" indent="-171450" fontAlgn="base">
              <a:buFont typeface="Arial" panose="020B0604020202020204" pitchFamily="34" charset="0"/>
              <a:buChar char="•"/>
            </a:pPr>
            <a:r>
              <a:rPr lang="en-AU" b="0" i="0" kern="1200" dirty="0">
                <a:solidFill>
                  <a:schemeClr val="tx1"/>
                </a:solidFill>
                <a:effectLst/>
              </a:rPr>
              <a:t>Interactive, easy-to-use tools that the user can access on the go such as: controlled breathing, progressive muscle relaxation and slowing down and stopping of thoughts.</a:t>
            </a:r>
          </a:p>
          <a:p>
            <a:pPr marL="450850" lvl="1" indent="-171450" fontAlgn="base">
              <a:buFont typeface="Arial" panose="020B0604020202020204" pitchFamily="34" charset="0"/>
              <a:buChar char="•"/>
            </a:pPr>
            <a:r>
              <a:rPr lang="en-AU" b="0" i="0" kern="1200" dirty="0">
                <a:solidFill>
                  <a:schemeClr val="tx1"/>
                </a:solidFill>
                <a:effectLst/>
              </a:rPr>
              <a:t>A scheduler that allows users to set goals to practice the tools regularly.</a:t>
            </a:r>
          </a:p>
          <a:p>
            <a:pPr marL="450850" lvl="1" indent="-171450" fontAlgn="base">
              <a:buFont typeface="Arial" panose="020B0604020202020204" pitchFamily="34" charset="0"/>
              <a:buChar char="•"/>
            </a:pPr>
            <a:r>
              <a:rPr lang="en-AU" b="0" i="0" kern="1200" dirty="0">
                <a:solidFill>
                  <a:schemeClr val="tx1"/>
                </a:solidFill>
                <a:effectLst/>
              </a:rPr>
              <a:t>A resilience self-assessment that can help users keep track of their progress over time.</a:t>
            </a:r>
            <a:endParaRPr lang="en-AU" dirty="0"/>
          </a:p>
          <a:p>
            <a:pPr marL="171450" indent="-171450">
              <a:buFont typeface="Arial" panose="020B0604020202020204" pitchFamily="34" charset="0"/>
              <a:buChar char="•"/>
            </a:pPr>
            <a:r>
              <a:rPr lang="en-AU" dirty="0"/>
              <a:t>More information, a video, and downloadable posters are available here: http://tracksafefoundation.com.au/railres-app</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48</a:t>
            </a:fld>
            <a:endParaRPr lang="en-US"/>
          </a:p>
        </p:txBody>
      </p:sp>
    </p:spTree>
    <p:extLst>
      <p:ext uri="{BB962C8B-B14F-4D97-AF65-F5344CB8AC3E}">
        <p14:creationId xmlns:p14="http://schemas.microsoft.com/office/powerpoint/2010/main" val="3787264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Arial" panose="020B0604020202020204" pitchFamily="34" charset="0"/>
                <a:ea typeface="+mn-ea"/>
                <a:cs typeface="Arial" panose="020B0604020202020204" pitchFamily="34" charset="0"/>
              </a:rPr>
              <a:t>This slide will need to be modified for your organisation.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sz="1200" kern="1200" dirty="0">
                <a:solidFill>
                  <a:schemeClr val="tx1"/>
                </a:solidFill>
                <a:effectLst/>
                <a:latin typeface="Arial" panose="020B0604020202020204" pitchFamily="34" charset="0"/>
                <a:ea typeface="+mn-ea"/>
                <a:cs typeface="Arial" panose="020B0604020202020204" pitchFamily="34" charset="0"/>
              </a:rPr>
              <a:t>The aim of this slide is to inform staff about the prompt</a:t>
            </a:r>
            <a:r>
              <a:rPr lang="en-AU" sz="1200" kern="1200" baseline="0" dirty="0">
                <a:solidFill>
                  <a:schemeClr val="tx1"/>
                </a:solidFill>
                <a:effectLst/>
                <a:latin typeface="Arial" panose="020B0604020202020204" pitchFamily="34" charset="0"/>
                <a:ea typeface="+mn-ea"/>
                <a:cs typeface="Arial" panose="020B0604020202020204" pitchFamily="34" charset="0"/>
              </a:rPr>
              <a:t> cards that have been provided (in soft copy) with this training package</a:t>
            </a:r>
            <a:r>
              <a:rPr lang="en-AU" dirty="0"/>
              <a:t>. This slide does not include all the prompt cards that are relevant to the Coping with Trauma workshop. Refer to the soft copy of the ‘Prompt Cards’ that are provided.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effectLst/>
                <a:latin typeface="Arial" panose="020B0604020202020204" pitchFamily="34" charset="0"/>
                <a:ea typeface="+mn-ea"/>
                <a:cs typeface="Arial" panose="020B0604020202020204" pitchFamily="34" charset="0"/>
              </a:rPr>
              <a:t>It is up to each organisation whether they print and provide these to their staff. Delete this slide if your organisation</a:t>
            </a:r>
            <a:r>
              <a:rPr lang="en-AU" sz="1200" kern="1200" dirty="0">
                <a:solidFill>
                  <a:schemeClr val="tx1"/>
                </a:solidFill>
                <a:effectLst/>
                <a:latin typeface="Arial" panose="020B0604020202020204" pitchFamily="34" charset="0"/>
                <a:ea typeface="+mn-ea"/>
                <a:cs typeface="Arial" panose="020B0604020202020204" pitchFamily="34" charset="0"/>
              </a:rPr>
              <a:t> is not going to provide these. </a:t>
            </a:r>
            <a:endParaRPr lang="en-AU" dirty="0"/>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49</a:t>
            </a:fld>
            <a:endParaRPr lang="en-US"/>
          </a:p>
        </p:txBody>
      </p:sp>
    </p:spTree>
    <p:extLst>
      <p:ext uri="{BB962C8B-B14F-4D97-AF65-F5344CB8AC3E}">
        <p14:creationId xmlns:p14="http://schemas.microsoft.com/office/powerpoint/2010/main" val="4871843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kern="1200" dirty="0">
                <a:solidFill>
                  <a:schemeClr val="tx1"/>
                </a:solidFill>
                <a:effectLst/>
              </a:rPr>
              <a:t>At the end of the workshop, make sure that you:</a:t>
            </a:r>
          </a:p>
          <a:p>
            <a:pPr marL="628650" lvl="1" indent="-171450">
              <a:buFont typeface="Arial" panose="020B0604020202020204" pitchFamily="34" charset="0"/>
              <a:buChar char="•"/>
            </a:pPr>
            <a:r>
              <a:rPr lang="en-AU" kern="1200" dirty="0">
                <a:solidFill>
                  <a:schemeClr val="tx1"/>
                </a:solidFill>
                <a:effectLst/>
              </a:rPr>
              <a:t>ask if participants have any questions, and address any remaining issues or concerns</a:t>
            </a:r>
          </a:p>
          <a:p>
            <a:pPr marL="628650" lvl="1" indent="-171450">
              <a:buFont typeface="Arial" panose="020B0604020202020204" pitchFamily="34" charset="0"/>
              <a:buChar char="•"/>
            </a:pPr>
            <a:r>
              <a:rPr lang="en-AU" kern="1200" dirty="0">
                <a:solidFill>
                  <a:schemeClr val="tx1"/>
                </a:solidFill>
                <a:effectLst/>
              </a:rPr>
              <a:t>ensure all participants have completed the attendance list (Refer to Appendix of Trainer Manual – General) and evaluation materials (see Appendix 2)</a:t>
            </a:r>
          </a:p>
          <a:p>
            <a:pPr marL="628650" lvl="1" indent="-171450">
              <a:buFont typeface="Arial" panose="020B0604020202020204" pitchFamily="34" charset="0"/>
              <a:buChar char="•"/>
            </a:pPr>
            <a:r>
              <a:rPr lang="en-AU" kern="1200" dirty="0">
                <a:solidFill>
                  <a:schemeClr val="tx1"/>
                </a:solidFill>
                <a:effectLst/>
              </a:rPr>
              <a:t>thank the participants for their involvement.</a:t>
            </a:r>
          </a:p>
          <a:p>
            <a:pPr marL="171450" indent="-171450">
              <a:buFont typeface="Arial" panose="020B0604020202020204" pitchFamily="34" charset="0"/>
              <a:buChar char="•"/>
            </a:pPr>
            <a:r>
              <a:rPr lang="en-AU" kern="1200" dirty="0">
                <a:solidFill>
                  <a:schemeClr val="tx1"/>
                </a:solidFill>
                <a:effectLst/>
              </a:rPr>
              <a:t>A discussion of the evaluation process at the end of the workshop is crucial. It is vital that participants provide feedback about how useful they found the training and which parts they felt were most useful or relevant. It is only by getting this information that the organisation can modify the training to ensure it meets the needs of staff. Distribute the relevant evaluation forms and make sure everyone understands what is expected of them. </a:t>
            </a:r>
            <a:endParaRPr lang="en-AU" dirty="0"/>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50</a:t>
            </a:fld>
            <a:endParaRPr lang="en-US"/>
          </a:p>
        </p:txBody>
      </p:sp>
    </p:spTree>
    <p:extLst>
      <p:ext uri="{BB962C8B-B14F-4D97-AF65-F5344CB8AC3E}">
        <p14:creationId xmlns:p14="http://schemas.microsoft.com/office/powerpoint/2010/main" val="2268393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Before providing an overview of the workshop, provide a rationale and broad aims.</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This workshop is designed to help you feel more prepared should you be exposed to a stressful incident. It will: </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help you get a sense of what you might be confronted with </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provide you with tools to cope with any distress that you may experience both during and following an incident</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help make sure you have a plan for using these strategies so you are prepared if something does happen. </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To do this we will cover:</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the types of incidents that you may encounter in your work that may be traumatic</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common reactions to these potentially traumatic incidents</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the kind of response you can expect from your organisation</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simple coping skills to help you deal with stressful experiences </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where you can get support from within your organisation.</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Most importantly, you will have an opportunity to practise coping skills and will have time to develop a personal coping plan.</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It is important to note that the skills covered in this workshop are not only useful after a traumatic incident, but are also useful for managing day-to-day stresses and improving your overall wellbeing. These skills could also be useful for your family members and loved ones. </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You will also be presented with a participant workbook and other resources designed to help you look after yourself following a PTE.</a:t>
            </a:r>
            <a:endParaRPr lang="en-AU" sz="105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6</a:t>
            </a:fld>
            <a:endParaRPr lang="en-US"/>
          </a:p>
        </p:txBody>
      </p:sp>
    </p:spTree>
    <p:extLst>
      <p:ext uri="{BB962C8B-B14F-4D97-AF65-F5344CB8AC3E}">
        <p14:creationId xmlns:p14="http://schemas.microsoft.com/office/powerpoint/2010/main" val="23165635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Thank</a:t>
            </a:r>
            <a:r>
              <a:rPr lang="en-AU" sz="1200" baseline="0" dirty="0">
                <a:latin typeface="Arial" panose="020B0604020202020204" pitchFamily="34" charset="0"/>
                <a:cs typeface="Arial" panose="020B0604020202020204" pitchFamily="34" charset="0"/>
              </a:rPr>
              <a:t> participants for their attendance and participation. </a:t>
            </a:r>
            <a:endParaRPr lang="en-AU" sz="12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51</a:t>
            </a:fld>
            <a:endParaRPr lang="en-US"/>
          </a:p>
        </p:txBody>
      </p:sp>
    </p:spTree>
    <p:extLst>
      <p:ext uri="{BB962C8B-B14F-4D97-AF65-F5344CB8AC3E}">
        <p14:creationId xmlns:p14="http://schemas.microsoft.com/office/powerpoint/2010/main" val="3053823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1050" b="0" i="0" kern="1200" dirty="0">
                <a:solidFill>
                  <a:schemeClr val="tx1"/>
                </a:solidFill>
                <a:effectLst/>
                <a:latin typeface="Arial" panose="020B0604020202020204" pitchFamily="34" charset="0"/>
                <a:ea typeface="+mn-ea"/>
                <a:cs typeface="Arial" panose="020B0604020202020204" pitchFamily="34" charset="0"/>
              </a:rPr>
              <a:t>Before continuing on with the content of this training, introduce the </a:t>
            </a:r>
            <a:r>
              <a:rPr lang="en-AU" sz="1050" b="0" i="0" kern="1200" dirty="0" err="1">
                <a:solidFill>
                  <a:schemeClr val="tx1"/>
                </a:solidFill>
                <a:effectLst/>
                <a:latin typeface="Arial" panose="020B0604020202020204" pitchFamily="34" charset="0"/>
                <a:ea typeface="+mn-ea"/>
                <a:cs typeface="Arial" panose="020B0604020202020204" pitchFamily="34" charset="0"/>
              </a:rPr>
              <a:t>RailRes</a:t>
            </a:r>
            <a:r>
              <a:rPr lang="en-AU" sz="1050" b="0" i="0" kern="1200" dirty="0">
                <a:solidFill>
                  <a:schemeClr val="tx1"/>
                </a:solidFill>
                <a:effectLst/>
                <a:latin typeface="Arial" panose="020B0604020202020204" pitchFamily="34" charset="0"/>
                <a:ea typeface="+mn-ea"/>
                <a:cs typeface="Arial" panose="020B0604020202020204" pitchFamily="34" charset="0"/>
              </a:rPr>
              <a:t> app as </a:t>
            </a:r>
            <a:r>
              <a:rPr lang="en-AU" sz="1050" dirty="0">
                <a:latin typeface="Arial" panose="020B0604020202020204" pitchFamily="34" charset="0"/>
                <a:cs typeface="Arial" panose="020B0604020202020204" pitchFamily="34" charset="0"/>
              </a:rPr>
              <a:t>a tool that will be referred to throughout this training, and a useful resource to use beyond this training. </a:t>
            </a:r>
            <a:r>
              <a:rPr lang="en-AU" sz="1050" b="0" i="0" kern="1200" baseline="0" dirty="0">
                <a:solidFill>
                  <a:schemeClr val="tx1"/>
                </a:solidFill>
                <a:effectLst/>
                <a:latin typeface="Arial" panose="020B0604020202020204" pitchFamily="34" charset="0"/>
                <a:ea typeface="+mn-ea"/>
                <a:cs typeface="Arial" panose="020B0604020202020204" pitchFamily="34" charset="0"/>
              </a:rPr>
              <a:t>Encourage them to download it today (even during the workshop break).</a:t>
            </a:r>
            <a:r>
              <a:rPr lang="en-AU" sz="1050" b="0" i="0" kern="1200" dirty="0">
                <a:solidFill>
                  <a:schemeClr val="tx1"/>
                </a:solidFill>
                <a:effectLst/>
                <a:latin typeface="Arial" panose="020B0604020202020204" pitchFamily="34" charset="0"/>
                <a:ea typeface="+mn-ea"/>
                <a:cs typeface="Arial" panose="020B0604020202020204" pitchFamily="34" charset="0"/>
              </a:rPr>
              <a:t> </a:t>
            </a:r>
          </a:p>
          <a:p>
            <a:pPr fontAlgn="base"/>
            <a:endParaRPr lang="en-AU" sz="1050" dirty="0">
              <a:latin typeface="Arial" panose="020B0604020202020204" pitchFamily="34" charset="0"/>
              <a:cs typeface="Arial" panose="020B0604020202020204" pitchFamily="34" charset="0"/>
            </a:endParaRPr>
          </a:p>
          <a:p>
            <a:pPr fontAlgn="base"/>
            <a:r>
              <a:rPr lang="en-AU" sz="1050" b="1" dirty="0">
                <a:latin typeface="Arial" panose="020B0604020202020204" pitchFamily="34" charset="0"/>
                <a:cs typeface="Arial" panose="020B0604020202020204" pitchFamily="34" charset="0"/>
              </a:rPr>
              <a:t>Facilitator note: </a:t>
            </a:r>
            <a:r>
              <a:rPr lang="en-AU" sz="1050" dirty="0">
                <a:latin typeface="Arial" panose="020B0604020202020204" pitchFamily="34" charset="0"/>
                <a:cs typeface="Arial" panose="020B0604020202020204" pitchFamily="34" charset="0"/>
              </a:rPr>
              <a:t>Throughout the training, the </a:t>
            </a:r>
            <a:r>
              <a:rPr lang="en-AU" sz="1050" dirty="0" err="1">
                <a:latin typeface="Arial" panose="020B0604020202020204" pitchFamily="34" charset="0"/>
                <a:cs typeface="Arial" panose="020B0604020202020204" pitchFamily="34" charset="0"/>
              </a:rPr>
              <a:t>RailRes</a:t>
            </a:r>
            <a:r>
              <a:rPr lang="en-AU" sz="1050" dirty="0">
                <a:latin typeface="Arial" panose="020B0604020202020204" pitchFamily="34" charset="0"/>
                <a:cs typeface="Arial" panose="020B0604020202020204" pitchFamily="34" charset="0"/>
              </a:rPr>
              <a:t> logo is placed on slides that cover a skill the same as or similar to skills in the </a:t>
            </a:r>
            <a:r>
              <a:rPr lang="en-AU" sz="1050" dirty="0" err="1">
                <a:latin typeface="Arial" panose="020B0604020202020204" pitchFamily="34" charset="0"/>
                <a:cs typeface="Arial" panose="020B0604020202020204" pitchFamily="34" charset="0"/>
              </a:rPr>
              <a:t>RailRes</a:t>
            </a:r>
            <a:r>
              <a:rPr lang="en-AU" sz="1050" dirty="0">
                <a:latin typeface="Arial" panose="020B0604020202020204" pitchFamily="34" charset="0"/>
                <a:cs typeface="Arial" panose="020B0604020202020204" pitchFamily="34" charset="0"/>
              </a:rPr>
              <a:t> App. It is important that you are familiar with the app prior to conducting</a:t>
            </a:r>
            <a:r>
              <a:rPr lang="en-AU" sz="1050" baseline="0" dirty="0">
                <a:latin typeface="Arial" panose="020B0604020202020204" pitchFamily="34" charset="0"/>
                <a:cs typeface="Arial" panose="020B0604020202020204" pitchFamily="34" charset="0"/>
              </a:rPr>
              <a:t> the training. </a:t>
            </a:r>
            <a:endParaRPr lang="en-AU" sz="1050" dirty="0">
              <a:latin typeface="Arial" panose="020B0604020202020204" pitchFamily="34" charset="0"/>
              <a:cs typeface="Arial" panose="020B0604020202020204" pitchFamily="34" charset="0"/>
            </a:endParaRPr>
          </a:p>
          <a:p>
            <a:pPr fontAlgn="base"/>
            <a:endParaRPr lang="en-AU" sz="1050" b="0" i="0" kern="1200" dirty="0">
              <a:solidFill>
                <a:schemeClr val="tx1"/>
              </a:solidFill>
              <a:effectLst/>
              <a:latin typeface="Arial" panose="020B0604020202020204" pitchFamily="34" charset="0"/>
              <a:ea typeface="+mn-ea"/>
              <a:cs typeface="Arial" panose="020B0604020202020204" pitchFamily="34" charset="0"/>
            </a:endParaRPr>
          </a:p>
          <a:p>
            <a:pPr fontAlgn="base"/>
            <a:r>
              <a:rPr lang="en-AU" sz="1050" dirty="0">
                <a:latin typeface="Arial" panose="020B0604020202020204" pitchFamily="34" charset="0"/>
                <a:cs typeface="Arial" panose="020B0604020202020204" pitchFamily="34" charset="0"/>
              </a:rPr>
              <a:t>Below is some information about the </a:t>
            </a:r>
            <a:r>
              <a:rPr lang="en-AU" sz="1050" dirty="0" err="1">
                <a:latin typeface="Arial" panose="020B0604020202020204" pitchFamily="34" charset="0"/>
                <a:cs typeface="Arial" panose="020B0604020202020204" pitchFamily="34" charset="0"/>
              </a:rPr>
              <a:t>RailRes</a:t>
            </a:r>
            <a:r>
              <a:rPr lang="en-AU" sz="1050" dirty="0">
                <a:latin typeface="Arial" panose="020B0604020202020204" pitchFamily="34" charset="0"/>
                <a:cs typeface="Arial" panose="020B0604020202020204" pitchFamily="34" charset="0"/>
              </a:rPr>
              <a:t> App, as described by </a:t>
            </a:r>
            <a:r>
              <a:rPr lang="en-AU" sz="1050" dirty="0" err="1">
                <a:latin typeface="Arial" panose="020B0604020202020204" pitchFamily="34" charset="0"/>
                <a:cs typeface="Arial" panose="020B0604020202020204" pitchFamily="34" charset="0"/>
              </a:rPr>
              <a:t>TrackSAFE</a:t>
            </a:r>
            <a:r>
              <a:rPr lang="en-AU" sz="1050" dirty="0">
                <a:latin typeface="Arial" panose="020B0604020202020204" pitchFamily="34" charset="0"/>
                <a:cs typeface="Arial" panose="020B0604020202020204" pitchFamily="34" charset="0"/>
              </a:rPr>
              <a:t>: </a:t>
            </a:r>
          </a:p>
          <a:p>
            <a:pPr marL="171450" indent="-171450" fontAlgn="base">
              <a:buFont typeface="Arial" panose="020B0604020202020204" pitchFamily="34" charset="0"/>
              <a:buChar char="•"/>
            </a:pPr>
            <a:r>
              <a:rPr lang="en-AU" sz="1050" b="0" i="0" kern="1200" dirty="0">
                <a:solidFill>
                  <a:schemeClr val="tx1"/>
                </a:solidFill>
                <a:effectLst/>
                <a:latin typeface="Arial" panose="020B0604020202020204" pitchFamily="34" charset="0"/>
                <a:ea typeface="+mn-ea"/>
                <a:cs typeface="Arial" panose="020B0604020202020204" pitchFamily="34" charset="0"/>
              </a:rPr>
              <a:t>The </a:t>
            </a:r>
            <a:r>
              <a:rPr lang="en-AU" sz="1050" b="0" i="0" kern="1200" dirty="0" err="1">
                <a:solidFill>
                  <a:schemeClr val="tx1"/>
                </a:solidFill>
                <a:effectLst/>
                <a:latin typeface="Arial" panose="020B0604020202020204" pitchFamily="34" charset="0"/>
                <a:ea typeface="+mn-ea"/>
                <a:cs typeface="Arial" panose="020B0604020202020204" pitchFamily="34" charset="0"/>
              </a:rPr>
              <a:t>RailRes</a:t>
            </a:r>
            <a:r>
              <a:rPr lang="en-AU" sz="1050" b="0" i="0" kern="1200" dirty="0">
                <a:solidFill>
                  <a:schemeClr val="tx1"/>
                </a:solidFill>
                <a:effectLst/>
                <a:latin typeface="Arial" panose="020B0604020202020204" pitchFamily="34" charset="0"/>
                <a:ea typeface="+mn-ea"/>
                <a:cs typeface="Arial" panose="020B0604020202020204" pitchFamily="34" charset="0"/>
              </a:rPr>
              <a:t> App is a resource that has been developed by </a:t>
            </a:r>
            <a:r>
              <a:rPr lang="en-AU" sz="1050" b="0" i="0" kern="1200" dirty="0" err="1">
                <a:solidFill>
                  <a:schemeClr val="tx1"/>
                </a:solidFill>
                <a:effectLst/>
                <a:latin typeface="Arial" panose="020B0604020202020204" pitchFamily="34" charset="0"/>
                <a:ea typeface="+mn-ea"/>
                <a:cs typeface="Arial" panose="020B0604020202020204" pitchFamily="34" charset="0"/>
              </a:rPr>
              <a:t>TrackSAFE</a:t>
            </a:r>
            <a:r>
              <a:rPr lang="en-AU" sz="1050" b="0" i="0" kern="1200" dirty="0">
                <a:solidFill>
                  <a:schemeClr val="tx1"/>
                </a:solidFill>
                <a:effectLst/>
                <a:latin typeface="Arial" panose="020B0604020202020204" pitchFamily="34" charset="0"/>
                <a:ea typeface="+mn-ea"/>
                <a:cs typeface="Arial" panose="020B0604020202020204" pitchFamily="34" charset="0"/>
              </a:rPr>
              <a:t> as part of its suite of trauma management support tools. </a:t>
            </a:r>
          </a:p>
          <a:p>
            <a:pPr marL="171450" indent="-171450" fontAlgn="base">
              <a:buFont typeface="Arial" panose="020B0604020202020204" pitchFamily="34" charset="0"/>
              <a:buChar char="•"/>
            </a:pPr>
            <a:r>
              <a:rPr lang="en-AU" sz="1050" b="0" i="0" kern="1200" dirty="0">
                <a:solidFill>
                  <a:schemeClr val="tx1"/>
                </a:solidFill>
                <a:effectLst/>
                <a:latin typeface="Arial" panose="020B0604020202020204" pitchFamily="34" charset="0"/>
                <a:ea typeface="+mn-ea"/>
                <a:cs typeface="Arial" panose="020B0604020202020204" pitchFamily="34" charset="0"/>
              </a:rPr>
              <a:t>The App is designed to assist rail employees in managing stress if exposed to a traumatic event and build long term resilience to help employees stay healthy. The </a:t>
            </a:r>
            <a:r>
              <a:rPr lang="en-AU" sz="1050" b="0" i="0" kern="1200" dirty="0" err="1">
                <a:solidFill>
                  <a:schemeClr val="tx1"/>
                </a:solidFill>
                <a:effectLst/>
                <a:latin typeface="Arial" panose="020B0604020202020204" pitchFamily="34" charset="0"/>
                <a:ea typeface="+mn-ea"/>
                <a:cs typeface="Arial" panose="020B0604020202020204" pitchFamily="34" charset="0"/>
              </a:rPr>
              <a:t>RailRes</a:t>
            </a:r>
            <a:r>
              <a:rPr lang="en-AU" sz="1050" b="0" i="0" kern="1200" dirty="0">
                <a:solidFill>
                  <a:schemeClr val="tx1"/>
                </a:solidFill>
                <a:effectLst/>
                <a:latin typeface="Arial" panose="020B0604020202020204" pitchFamily="34" charset="0"/>
                <a:ea typeface="+mn-ea"/>
                <a:cs typeface="Arial" panose="020B0604020202020204" pitchFamily="34" charset="0"/>
              </a:rPr>
              <a:t> app has been informed by an industry reference group and the unions, to ensure that the app is relevant and beneficial to rail employees.</a:t>
            </a:r>
          </a:p>
          <a:p>
            <a:pPr marL="171450" indent="-171450" fontAlgn="base">
              <a:buFont typeface="Arial" panose="020B0604020202020204" pitchFamily="34" charset="0"/>
              <a:buChar char="•"/>
            </a:pPr>
            <a:r>
              <a:rPr lang="en-AU" sz="1050" b="0" i="0" kern="1200" dirty="0">
                <a:solidFill>
                  <a:schemeClr val="tx1"/>
                </a:solidFill>
                <a:effectLst/>
                <a:latin typeface="Arial" panose="020B0604020202020204" pitchFamily="34" charset="0"/>
                <a:ea typeface="+mn-ea"/>
                <a:cs typeface="Arial" panose="020B0604020202020204" pitchFamily="34" charset="0"/>
              </a:rPr>
              <a:t>The </a:t>
            </a:r>
            <a:r>
              <a:rPr lang="en-AU" sz="1050" b="0" i="0" kern="1200" dirty="0" err="1">
                <a:solidFill>
                  <a:schemeClr val="tx1"/>
                </a:solidFill>
                <a:effectLst/>
                <a:latin typeface="Arial" panose="020B0604020202020204" pitchFamily="34" charset="0"/>
                <a:ea typeface="+mn-ea"/>
                <a:cs typeface="Arial" panose="020B0604020202020204" pitchFamily="34" charset="0"/>
              </a:rPr>
              <a:t>RailRes</a:t>
            </a:r>
            <a:r>
              <a:rPr lang="en-AU" sz="1050" b="0" i="0" kern="1200" dirty="0">
                <a:solidFill>
                  <a:schemeClr val="tx1"/>
                </a:solidFill>
                <a:effectLst/>
                <a:latin typeface="Arial" panose="020B0604020202020204" pitchFamily="34" charset="0"/>
                <a:ea typeface="+mn-ea"/>
                <a:cs typeface="Arial" panose="020B0604020202020204" pitchFamily="34" charset="0"/>
              </a:rPr>
              <a:t> app will test a rail employee’s physical, cognitive, emotional and behavioural reactions to stress, while helping the user adapt their response to the situation in real time. </a:t>
            </a:r>
          </a:p>
          <a:p>
            <a:pPr marL="171450" indent="-171450" fontAlgn="base">
              <a:buFont typeface="Arial" panose="020B0604020202020204" pitchFamily="34" charset="0"/>
              <a:buChar char="•"/>
            </a:pPr>
            <a:r>
              <a:rPr lang="en-AU" sz="1050" b="0" i="0" kern="1200" dirty="0">
                <a:solidFill>
                  <a:schemeClr val="tx1"/>
                </a:solidFill>
                <a:effectLst/>
                <a:latin typeface="Arial" panose="020B0604020202020204" pitchFamily="34" charset="0"/>
                <a:ea typeface="+mn-ea"/>
                <a:cs typeface="Arial" panose="020B0604020202020204" pitchFamily="34" charset="0"/>
              </a:rPr>
              <a:t>The App is available for free download (for both iPhone and Android devices) via the App Store</a:t>
            </a:r>
          </a:p>
          <a:p>
            <a:pPr marL="171450" indent="-171450" fontAlgn="base">
              <a:buFont typeface="Arial" panose="020B0604020202020204" pitchFamily="34" charset="0"/>
              <a:buChar char="•"/>
            </a:pPr>
            <a:r>
              <a:rPr lang="en-AU" sz="1050" b="1" dirty="0">
                <a:latin typeface="Arial" panose="020B0604020202020204" pitchFamily="34" charset="0"/>
                <a:cs typeface="Arial" panose="020B0604020202020204" pitchFamily="34" charset="0"/>
              </a:rPr>
              <a:t>A</a:t>
            </a:r>
            <a:r>
              <a:rPr lang="en-AU" sz="1050" b="1" i="0" kern="1200" dirty="0">
                <a:solidFill>
                  <a:schemeClr val="tx1"/>
                </a:solidFill>
                <a:effectLst/>
                <a:latin typeface="Arial" panose="020B0604020202020204" pitchFamily="34" charset="0"/>
                <a:ea typeface="+mn-ea"/>
                <a:cs typeface="Arial" panose="020B0604020202020204" pitchFamily="34" charset="0"/>
              </a:rPr>
              <a:t>pp features</a:t>
            </a:r>
            <a:endParaRPr lang="en-AU" sz="1050" b="0" i="0" kern="1200" dirty="0">
              <a:solidFill>
                <a:schemeClr val="tx1"/>
              </a:solidFill>
              <a:effectLst/>
              <a:latin typeface="Arial" panose="020B0604020202020204" pitchFamily="34" charset="0"/>
              <a:ea typeface="+mn-ea"/>
              <a:cs typeface="Arial" panose="020B0604020202020204" pitchFamily="34" charset="0"/>
            </a:endParaRPr>
          </a:p>
          <a:p>
            <a:pPr marL="628650" lvl="1" indent="-171450" fontAlgn="base">
              <a:buFont typeface="Arial" panose="020B0604020202020204" pitchFamily="34" charset="0"/>
              <a:buChar char="•"/>
            </a:pPr>
            <a:r>
              <a:rPr lang="en-AU" sz="1050" b="0" i="0" kern="1200" dirty="0">
                <a:solidFill>
                  <a:schemeClr val="tx1"/>
                </a:solidFill>
                <a:effectLst/>
                <a:latin typeface="Arial" panose="020B0604020202020204" pitchFamily="34" charset="0"/>
                <a:ea typeface="+mn-ea"/>
                <a:cs typeface="Arial" panose="020B0604020202020204" pitchFamily="34" charset="0"/>
              </a:rPr>
              <a:t>Access to immediate support services, including  Employee Assistance Programs phone numbers as well as crisis lines.</a:t>
            </a:r>
          </a:p>
          <a:p>
            <a:pPr marL="628650" lvl="1" indent="-171450" fontAlgn="base">
              <a:buFont typeface="Arial" panose="020B0604020202020204" pitchFamily="34" charset="0"/>
              <a:buChar char="•"/>
            </a:pPr>
            <a:r>
              <a:rPr lang="en-AU" sz="1050" b="0" i="0" kern="1200" dirty="0">
                <a:solidFill>
                  <a:schemeClr val="tx1"/>
                </a:solidFill>
                <a:effectLst/>
                <a:latin typeface="Arial" panose="020B0604020202020204" pitchFamily="34" charset="0"/>
                <a:ea typeface="+mn-ea"/>
                <a:cs typeface="Arial" panose="020B0604020202020204" pitchFamily="34" charset="0"/>
              </a:rPr>
              <a:t>Interactive, easy-to-use tools that the user can access on the go such as: controlled breathing, progressive muscle relaxation and slowing down and stopping of thoughts.</a:t>
            </a:r>
          </a:p>
          <a:p>
            <a:pPr marL="628650" lvl="1" indent="-171450" fontAlgn="base">
              <a:buFont typeface="Arial" panose="020B0604020202020204" pitchFamily="34" charset="0"/>
              <a:buChar char="•"/>
            </a:pPr>
            <a:r>
              <a:rPr lang="en-AU" sz="1050" b="0" i="0" kern="1200" dirty="0">
                <a:solidFill>
                  <a:schemeClr val="tx1"/>
                </a:solidFill>
                <a:effectLst/>
                <a:latin typeface="Arial" panose="020B0604020202020204" pitchFamily="34" charset="0"/>
                <a:ea typeface="+mn-ea"/>
                <a:cs typeface="Arial" panose="020B0604020202020204" pitchFamily="34" charset="0"/>
              </a:rPr>
              <a:t>A scheduler that allows users to set goals to practice the tools regularly.</a:t>
            </a:r>
          </a:p>
          <a:p>
            <a:pPr marL="628650" lvl="1" indent="-171450" fontAlgn="base">
              <a:buFont typeface="Arial" panose="020B0604020202020204" pitchFamily="34" charset="0"/>
              <a:buChar char="•"/>
            </a:pPr>
            <a:r>
              <a:rPr lang="en-AU" sz="1050" b="0" i="0" kern="1200" dirty="0">
                <a:solidFill>
                  <a:schemeClr val="tx1"/>
                </a:solidFill>
                <a:effectLst/>
                <a:latin typeface="Arial" panose="020B0604020202020204" pitchFamily="34" charset="0"/>
                <a:ea typeface="+mn-ea"/>
                <a:cs typeface="Arial" panose="020B0604020202020204" pitchFamily="34" charset="0"/>
              </a:rPr>
              <a:t>A resilience self-assessment that can help users keep track of their progress over time.</a:t>
            </a:r>
          </a:p>
          <a:p>
            <a:pPr marL="171450" indent="-171450">
              <a:buFont typeface="Arial" panose="020B0604020202020204" pitchFamily="34" charset="0"/>
              <a:buChar char="•"/>
            </a:pPr>
            <a:r>
              <a:rPr lang="en-AU" sz="1050" dirty="0">
                <a:latin typeface="Arial" panose="020B0604020202020204" pitchFamily="34" charset="0"/>
                <a:cs typeface="Arial" panose="020B0604020202020204" pitchFamily="34" charset="0"/>
              </a:rPr>
              <a:t>More information, a video, and downloadable posters are available here: http://tracksafefoundation.com.au/railres-app</a:t>
            </a:r>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7</a:t>
            </a:fld>
            <a:endParaRPr lang="en-US"/>
          </a:p>
        </p:txBody>
      </p:sp>
    </p:spTree>
    <p:extLst>
      <p:ext uri="{BB962C8B-B14F-4D97-AF65-F5344CB8AC3E}">
        <p14:creationId xmlns:p14="http://schemas.microsoft.com/office/powerpoint/2010/main" val="2270557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50" b="1" kern="1200" dirty="0">
                <a:solidFill>
                  <a:schemeClr val="tx1"/>
                </a:solidFill>
                <a:effectLst/>
                <a:latin typeface="Arial" panose="020B0604020202020204" pitchFamily="34" charset="0"/>
                <a:ea typeface="+mn-ea"/>
                <a:cs typeface="Arial" panose="020B0604020202020204" pitchFamily="34" charset="0"/>
              </a:rPr>
              <a:t>The impact of trauma – 40 min session</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This part of the workshop will take approximately 40 minutes and aims to provide participants with:</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a definition of what a PTE is and the kind of psychological hazards participants may be faced with</a:t>
            </a:r>
          </a:p>
          <a:p>
            <a:pPr marL="628650" lvl="1"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an understanding of common reactions to PTEs and what makes some people more at risk of developing problems.</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For this session you will require:</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the </a:t>
            </a:r>
            <a:r>
              <a:rPr lang="en-AU" sz="1050" kern="1200" dirty="0" err="1">
                <a:solidFill>
                  <a:schemeClr val="tx1"/>
                </a:solidFill>
                <a:effectLst/>
                <a:latin typeface="Arial" panose="020B0604020202020204" pitchFamily="34" charset="0"/>
                <a:ea typeface="+mn-ea"/>
                <a:cs typeface="Arial" panose="020B0604020202020204" pitchFamily="34" charset="0"/>
              </a:rPr>
              <a:t>TrackSAFE</a:t>
            </a:r>
            <a:r>
              <a:rPr lang="en-AU" sz="1050" kern="1200" dirty="0">
                <a:solidFill>
                  <a:schemeClr val="tx1"/>
                </a:solidFill>
                <a:effectLst/>
                <a:latin typeface="Arial" panose="020B0604020202020204" pitchFamily="34" charset="0"/>
                <a:ea typeface="+mn-ea"/>
                <a:cs typeface="Arial" panose="020B0604020202020204" pitchFamily="34" charset="0"/>
              </a:rPr>
              <a:t> video (optional)</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 whiteboard </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butcher paper (required if the first exercise (responses to PTE) is conducted as a small group discussion).</a:t>
            </a:r>
          </a:p>
          <a:p>
            <a:endParaRPr lang="en-US" dirty="0"/>
          </a:p>
        </p:txBody>
      </p:sp>
      <p:sp>
        <p:nvSpPr>
          <p:cNvPr id="4" name="Slide Number Placeholder 3"/>
          <p:cNvSpPr>
            <a:spLocks noGrp="1"/>
          </p:cNvSpPr>
          <p:nvPr>
            <p:ph type="sldNum" sz="quarter" idx="10"/>
          </p:nvPr>
        </p:nvSpPr>
        <p:spPr/>
        <p:txBody>
          <a:bodyPr/>
          <a:lstStyle/>
          <a:p>
            <a:fld id="{E59E49AA-86D3-8D45-9978-69BF0425AAE3}" type="slidenum">
              <a:rPr lang="en-US" smtClean="0"/>
              <a:t>8</a:t>
            </a:fld>
            <a:endParaRPr lang="en-US"/>
          </a:p>
        </p:txBody>
      </p:sp>
    </p:spTree>
    <p:extLst>
      <p:ext uri="{BB962C8B-B14F-4D97-AF65-F5344CB8AC3E}">
        <p14:creationId xmlns:p14="http://schemas.microsoft.com/office/powerpoint/2010/main" val="1720827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Introduce the concept of a potentially traumatic event (PTE).</a:t>
            </a:r>
          </a:p>
          <a:p>
            <a:pPr marL="171450" lvl="0"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Provide a context</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Contrast “everyday” stress to “traumatic” stress. We all experience different forms of stress at work: working long hours, too many deadlines, conflict with colleagues, or being performance managed. What we call critical incidents or traumatic events (use appropriate language within your organisation) are quite different in nature and can lead to unique problems. </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Before we discuss the types of critical/traumatic incidents that can affect us in our organisation, I would like to provide you with a definition so that we are clear about what we are focussing on.</a:t>
            </a:r>
          </a:p>
          <a:p>
            <a:pPr marL="171450" lvl="0"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Present a definition of a PTE</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A PTE involves either </a:t>
            </a:r>
            <a:r>
              <a:rPr lang="en-AU" sz="1050" b="1" kern="1200" dirty="0">
                <a:solidFill>
                  <a:schemeClr val="tx1"/>
                </a:solidFill>
                <a:effectLst/>
                <a:latin typeface="Arial" panose="020B0604020202020204" pitchFamily="34" charset="0"/>
                <a:ea typeface="+mn-ea"/>
                <a:cs typeface="Arial" panose="020B0604020202020204" pitchFamily="34" charset="0"/>
              </a:rPr>
              <a:t>experiencing or witnessing</a:t>
            </a:r>
            <a:r>
              <a:rPr lang="en-AU" sz="1050" kern="1200" dirty="0">
                <a:solidFill>
                  <a:schemeClr val="tx1"/>
                </a:solidFill>
                <a:effectLst/>
                <a:latin typeface="Arial" panose="020B0604020202020204" pitchFamily="34" charset="0"/>
                <a:ea typeface="+mn-ea"/>
                <a:cs typeface="Arial" panose="020B0604020202020204" pitchFamily="34" charset="0"/>
              </a:rPr>
              <a:t> a situation that involved the threat of death or serious injury. In other words, during a PTE you could be threatened with death, or be seriously injured, or you could witness the death, injury or suffering of others.</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We say that an event is ‘Potentially’ traumatic because everyone responds differently.</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You can mention that the definition of Critical Incident is the same if this is a term used in your organisation.</a:t>
            </a:r>
          </a:p>
          <a:p>
            <a:pPr marL="171450" lvl="0" indent="-171450" fontAlgn="base">
              <a:buFont typeface="Arial" panose="020B0604020202020204" pitchFamily="34" charset="0"/>
              <a:buChar char="•"/>
            </a:pPr>
            <a:r>
              <a:rPr lang="en-AU" sz="1050" u="none" strike="noStrike" kern="1200" dirty="0">
                <a:solidFill>
                  <a:schemeClr val="tx1"/>
                </a:solidFill>
                <a:effectLst/>
                <a:latin typeface="Arial" panose="020B0604020202020204" pitchFamily="34" charset="0"/>
                <a:ea typeface="+mn-ea"/>
                <a:cs typeface="Arial" panose="020B0604020202020204" pitchFamily="34" charset="0"/>
              </a:rPr>
              <a:t>Provide example of PTEs, especially those that may arise in the rail industry:</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hitting someone while diving a train/tram or being involved in a near miss</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witnessing someone being severely injured </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seeing body parts while trying to help an accident victim,  investigating an incident, or cleaning rolling stock or tracks</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being assaulted or severely injured</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witnessing an assault. </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Ensure that you include a mix of examples that are relevant to different roles in the organisation (e.g., include examples relevant to station staff as well as examples relevant to drivers).</a:t>
            </a:r>
            <a:endParaRPr lang="en-AU" sz="105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9</a:t>
            </a:fld>
            <a:endParaRPr lang="en-US"/>
          </a:p>
        </p:txBody>
      </p:sp>
    </p:spTree>
    <p:extLst>
      <p:ext uri="{BB962C8B-B14F-4D97-AF65-F5344CB8AC3E}">
        <p14:creationId xmlns:p14="http://schemas.microsoft.com/office/powerpoint/2010/main" val="2807909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This video excerpt presents rail staff’s reactions to a number of traumatic events. Play the relevant sections from </a:t>
            </a:r>
            <a:r>
              <a:rPr lang="en-AU" sz="1050" kern="1200" dirty="0" err="1">
                <a:solidFill>
                  <a:schemeClr val="tx1"/>
                </a:solidFill>
                <a:effectLst/>
                <a:latin typeface="Arial" panose="020B0604020202020204" pitchFamily="34" charset="0"/>
                <a:ea typeface="+mn-ea"/>
                <a:cs typeface="Arial" panose="020B0604020202020204" pitchFamily="34" charset="0"/>
              </a:rPr>
              <a:t>TrackSAFE</a:t>
            </a:r>
            <a:r>
              <a:rPr lang="en-AU" sz="1050" kern="1200" dirty="0">
                <a:solidFill>
                  <a:schemeClr val="tx1"/>
                </a:solidFill>
                <a:effectLst/>
                <a:latin typeface="Arial" panose="020B0604020202020204" pitchFamily="34" charset="0"/>
                <a:ea typeface="+mn-ea"/>
                <a:cs typeface="Arial" panose="020B0604020202020204" pitchFamily="34" charset="0"/>
              </a:rPr>
              <a:t> video:</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Even good jobs have bad days (approx. 30 seconds)</a:t>
            </a:r>
          </a:p>
          <a:p>
            <a:pPr marL="628650" lvl="1"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Impacts of trauma (approx. 1 minute)</a:t>
            </a:r>
          </a:p>
          <a:p>
            <a:pPr marL="171450" indent="-171450">
              <a:buFont typeface="Arial" panose="020B0604020202020204" pitchFamily="34" charset="0"/>
              <a:buChar char="•"/>
            </a:pPr>
            <a:r>
              <a:rPr lang="en-AU" sz="1050" kern="1200" dirty="0">
                <a:solidFill>
                  <a:schemeClr val="tx1"/>
                </a:solidFill>
                <a:effectLst/>
                <a:latin typeface="Arial" panose="020B0604020202020204" pitchFamily="34" charset="0"/>
                <a:ea typeface="+mn-ea"/>
                <a:cs typeface="Arial" panose="020B0604020202020204" pitchFamily="34" charset="0"/>
              </a:rPr>
              <a:t>The video serves as a bridge between providing a definition of PTEs and the exercise aimed at developing an understanding of reactions to PTEs. </a:t>
            </a:r>
          </a:p>
          <a:p>
            <a:endParaRPr lang="en-AU" dirty="0"/>
          </a:p>
        </p:txBody>
      </p:sp>
      <p:sp>
        <p:nvSpPr>
          <p:cNvPr id="4" name="Slide Number Placeholder 3"/>
          <p:cNvSpPr>
            <a:spLocks noGrp="1"/>
          </p:cNvSpPr>
          <p:nvPr>
            <p:ph type="sldNum" sz="quarter" idx="5"/>
          </p:nvPr>
        </p:nvSpPr>
        <p:spPr/>
        <p:txBody>
          <a:bodyPr/>
          <a:lstStyle/>
          <a:p>
            <a:fld id="{E59E49AA-86D3-8D45-9978-69BF0425AAE3}" type="slidenum">
              <a:rPr lang="en-US" smtClean="0"/>
              <a:t>10</a:t>
            </a:fld>
            <a:endParaRPr lang="en-US"/>
          </a:p>
        </p:txBody>
      </p:sp>
    </p:spTree>
    <p:extLst>
      <p:ext uri="{BB962C8B-B14F-4D97-AF65-F5344CB8AC3E}">
        <p14:creationId xmlns:p14="http://schemas.microsoft.com/office/powerpoint/2010/main" val="865359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685800" y="2692616"/>
            <a:ext cx="7772400" cy="1154384"/>
          </a:xfrm>
        </p:spPr>
        <p:txBody>
          <a:bodyPr>
            <a:normAutofit/>
          </a:bodyPr>
          <a:lstStyle>
            <a:lvl1pPr algn="ctr">
              <a:defRPr sz="4000"/>
            </a:lvl1pPr>
          </a:lstStyle>
          <a:p>
            <a:r>
              <a:rPr lang="en-US">
                <a:solidFill>
                  <a:srgbClr val="3F3E3E"/>
                </a:solidFill>
                <a:latin typeface="Arial"/>
                <a:cs typeface="Arial"/>
              </a:rPr>
              <a:t>Click to edit Master title style</a:t>
            </a:r>
            <a:endParaRPr lang="en-US" dirty="0">
              <a:solidFill>
                <a:srgbClr val="3F3E3E"/>
              </a:solidFill>
              <a:latin typeface="Arial"/>
              <a:cs typeface="Arial"/>
            </a:endParaRPr>
          </a:p>
        </p:txBody>
      </p:sp>
      <p:sp>
        <p:nvSpPr>
          <p:cNvPr id="8" name="Subtitle 2"/>
          <p:cNvSpPr>
            <a:spLocks noGrp="1"/>
          </p:cNvSpPr>
          <p:nvPr>
            <p:ph type="subTitle" idx="1"/>
          </p:nvPr>
        </p:nvSpPr>
        <p:spPr>
          <a:xfrm>
            <a:off x="1371600" y="3722654"/>
            <a:ext cx="6400800" cy="449295"/>
          </a:xfrm>
        </p:spPr>
        <p:txBody>
          <a:bodyPr>
            <a:normAutofit/>
          </a:bodyPr>
          <a:lstStyle>
            <a:lvl1pPr marL="0" indent="0" algn="ctr">
              <a:buNone/>
              <a:defRPr sz="2000"/>
            </a:lvl1pPr>
          </a:lstStyle>
          <a:p>
            <a:r>
              <a:rPr lang="en-US" sz="1800">
                <a:solidFill>
                  <a:srgbClr val="6F6F6E"/>
                </a:solidFill>
                <a:latin typeface="Arial"/>
                <a:cs typeface="Arial"/>
              </a:rPr>
              <a:t>Click to edit Master subtitle style</a:t>
            </a:r>
            <a:endParaRPr lang="en-US" sz="1800" dirty="0">
              <a:solidFill>
                <a:srgbClr val="6F6F6E"/>
              </a:solidFill>
              <a:latin typeface="Arial"/>
              <a:cs typeface="Arial"/>
            </a:endParaRPr>
          </a:p>
        </p:txBody>
      </p:sp>
      <p:pic>
        <p:nvPicPr>
          <p:cNvPr id="9" name="Picture 8" descr="Phoenix_Australia_Logo_LowRes_72DPI_RBG_Postive_Horizontal_NoTag_FA.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220" y="490546"/>
            <a:ext cx="1967758" cy="878547"/>
          </a:xfrm>
          <a:prstGeom prst="rect">
            <a:avLst/>
          </a:prstGeom>
        </p:spPr>
      </p:pic>
      <p:pic>
        <p:nvPicPr>
          <p:cNvPr id="10" name="Picture 9" descr="PRIMARY_A_A4_Vertical_Housed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323" y="5690585"/>
            <a:ext cx="648000" cy="648000"/>
          </a:xfrm>
          <a:prstGeom prst="rect">
            <a:avLst/>
          </a:prstGeom>
        </p:spPr>
      </p:pic>
      <p:pic>
        <p:nvPicPr>
          <p:cNvPr id="6" name="Picture 2">
            <a:extLst>
              <a:ext uri="{FF2B5EF4-FFF2-40B4-BE49-F238E27FC236}">
                <a16:creationId xmlns:a16="http://schemas.microsoft.com/office/drawing/2014/main" id="{844CC6B7-DE31-4062-BB5D-2EF9FF5E4C5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72584" y="728116"/>
            <a:ext cx="1935926" cy="64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6656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ll Quote 3">
    <p:spTree>
      <p:nvGrpSpPr>
        <p:cNvPr id="1" name=""/>
        <p:cNvGrpSpPr/>
        <p:nvPr/>
      </p:nvGrpSpPr>
      <p:grpSpPr>
        <a:xfrm>
          <a:off x="0" y="0"/>
          <a:ext cx="0" cy="0"/>
          <a:chOff x="0" y="0"/>
          <a:chExt cx="0" cy="0"/>
        </a:xfrm>
      </p:grpSpPr>
      <p:sp>
        <p:nvSpPr>
          <p:cNvPr id="2" name="Rectangle 1"/>
          <p:cNvSpPr/>
          <p:nvPr userDrawn="1"/>
        </p:nvSpPr>
        <p:spPr>
          <a:xfrm>
            <a:off x="5962952" y="1638827"/>
            <a:ext cx="3181048" cy="3949173"/>
          </a:xfrm>
          <a:prstGeom prst="rect">
            <a:avLst/>
          </a:prstGeom>
          <a:solidFill>
            <a:srgbClr val="FAB5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lvl1pPr>
              <a:defRPr>
                <a:solidFill>
                  <a:srgbClr val="3F3E3E"/>
                </a:solidFill>
              </a:defRPr>
            </a:lvl1pPr>
          </a:lstStyle>
          <a:p>
            <a:fld id="{C347F37E-55D3-0949-885B-7F60C94F2CC6}" type="slidenum">
              <a:rPr lang="en-US" smtClean="0"/>
              <a:pPr/>
              <a:t>‹#›</a:t>
            </a:fld>
            <a:endParaRPr lang="en-US" dirty="0"/>
          </a:p>
        </p:txBody>
      </p:sp>
      <p:sp>
        <p:nvSpPr>
          <p:cNvPr id="10" name="Title 1"/>
          <p:cNvSpPr>
            <a:spLocks noGrp="1"/>
          </p:cNvSpPr>
          <p:nvPr>
            <p:ph type="title"/>
          </p:nvPr>
        </p:nvSpPr>
        <p:spPr>
          <a:xfrm>
            <a:off x="457200" y="771521"/>
            <a:ext cx="8229600" cy="867306"/>
          </a:xfrm>
        </p:spPr>
        <p:txBody>
          <a:bodyPr/>
          <a:lstStyle/>
          <a:p>
            <a:r>
              <a:rPr lang="en-US"/>
              <a:t>Click to edit Master title style</a:t>
            </a:r>
            <a:endParaRPr lang="en-US" dirty="0"/>
          </a:p>
        </p:txBody>
      </p:sp>
      <p:sp>
        <p:nvSpPr>
          <p:cNvPr id="9" name="Content Placeholder 2"/>
          <p:cNvSpPr>
            <a:spLocks noGrp="1"/>
          </p:cNvSpPr>
          <p:nvPr>
            <p:ph sz="half" idx="1"/>
          </p:nvPr>
        </p:nvSpPr>
        <p:spPr>
          <a:xfrm>
            <a:off x="457200" y="1888067"/>
            <a:ext cx="4038600" cy="4238096"/>
          </a:xfrm>
        </p:spPr>
        <p:txBody>
          <a:bodyPr>
            <a:normAutofit/>
          </a:bodyPr>
          <a:lstStyle>
            <a:lvl1pPr marL="0" indent="0">
              <a:buFont typeface="Arial"/>
              <a:buNone/>
              <a:defRPr sz="2000"/>
            </a:lvl1pPr>
            <a:lvl2pPr marL="457200" indent="0">
              <a:buFont typeface="Arial"/>
              <a:buNone/>
              <a:defRPr sz="2000"/>
            </a:lvl2pPr>
            <a:lvl3pPr marL="914400" indent="0">
              <a:buFont typeface="Arial"/>
              <a:buNone/>
              <a:defRPr sz="1800"/>
            </a:lvl3pPr>
            <a:lvl4pPr marL="1371600" indent="0">
              <a:buFont typeface="Arial"/>
              <a:buNone/>
              <a:defRPr sz="1600"/>
            </a:lvl4pPr>
            <a:lvl5pPr marL="1828800" indent="0">
              <a:buFont typeface="Arial"/>
              <a:buNone/>
              <a:defRPr sz="1400"/>
            </a:lvl5pPr>
            <a:lvl6pPr>
              <a:defRPr sz="1800"/>
            </a:lvl6pPr>
            <a:lvl7pPr>
              <a:defRPr sz="1800"/>
            </a:lvl7pPr>
            <a:lvl8pPr>
              <a:defRPr sz="1800"/>
            </a:lvl8pPr>
            <a:lvl9pPr>
              <a:defRPr sz="1800"/>
            </a:lvl9pPr>
          </a:lstStyle>
          <a:p>
            <a:pPr lvl="0"/>
            <a:r>
              <a:rPr lang="en-US"/>
              <a:t>Edit Master text styles</a:t>
            </a:r>
          </a:p>
        </p:txBody>
      </p:sp>
      <p:sp>
        <p:nvSpPr>
          <p:cNvPr id="11" name="Content Placeholder 2"/>
          <p:cNvSpPr>
            <a:spLocks noGrp="1"/>
          </p:cNvSpPr>
          <p:nvPr>
            <p:ph sz="half" idx="13" hasCustomPrompt="1"/>
          </p:nvPr>
        </p:nvSpPr>
        <p:spPr>
          <a:xfrm>
            <a:off x="4648200" y="1888067"/>
            <a:ext cx="4038600" cy="4238096"/>
          </a:xfrm>
        </p:spPr>
        <p:txBody>
          <a:bodyPr>
            <a:normAutofit/>
          </a:bodyPr>
          <a:lstStyle>
            <a:lvl1pPr marL="0" indent="0">
              <a:buFont typeface="Arial"/>
              <a:buNone/>
              <a:defRPr sz="2800" baseline="0"/>
            </a:lvl1pPr>
            <a:lvl2pPr marL="457200" indent="0">
              <a:buFont typeface="Arial"/>
              <a:buNone/>
              <a:defRPr sz="2000"/>
            </a:lvl2pPr>
            <a:lvl3pPr marL="914400" indent="0">
              <a:buFont typeface="Arial"/>
              <a:buNone/>
              <a:defRPr sz="1800"/>
            </a:lvl3pPr>
            <a:lvl4pPr marL="1371600" indent="0">
              <a:buFont typeface="Arial"/>
              <a:buNone/>
              <a:defRPr sz="1600"/>
            </a:lvl4pPr>
            <a:lvl5pPr marL="1828800" indent="0">
              <a:buFont typeface="Arial"/>
              <a:buNone/>
              <a:defRPr sz="1400"/>
            </a:lvl5pPr>
            <a:lvl6pPr>
              <a:defRPr sz="1800"/>
            </a:lvl6pPr>
            <a:lvl7pPr>
              <a:defRPr sz="1800"/>
            </a:lvl7pPr>
            <a:lvl8pPr>
              <a:defRPr sz="1800"/>
            </a:lvl8pPr>
            <a:lvl9pPr>
              <a:defRPr sz="1800"/>
            </a:lvl9pPr>
          </a:lstStyle>
          <a:p>
            <a:pPr lvl="0"/>
            <a:r>
              <a:rPr lang="en-AU" dirty="0"/>
              <a:t>“Pull Quote Text”</a:t>
            </a:r>
          </a:p>
        </p:txBody>
      </p:sp>
      <p:pic>
        <p:nvPicPr>
          <p:cNvPr id="13" name="Picture 12" descr="Phoenix_Australia_Logo_LowRes_72DPI_RBG_Postive_Horizontal_NoTag_FA.png">
            <a:extLst>
              <a:ext uri="{FF2B5EF4-FFF2-40B4-BE49-F238E27FC236}">
                <a16:creationId xmlns:a16="http://schemas.microsoft.com/office/drawing/2014/main" id="{A1220511-5624-4F69-9BB5-3701C8383A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205189"/>
            <a:ext cx="1066800" cy="476295"/>
          </a:xfrm>
          <a:prstGeom prst="rect">
            <a:avLst/>
          </a:prstGeom>
        </p:spPr>
      </p:pic>
      <p:pic>
        <p:nvPicPr>
          <p:cNvPr id="14" name="Picture 2">
            <a:extLst>
              <a:ext uri="{FF2B5EF4-FFF2-40B4-BE49-F238E27FC236}">
                <a16:creationId xmlns:a16="http://schemas.microsoft.com/office/drawing/2014/main" id="{BF7B0D03-425C-42EC-B37A-2B5B82D3792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55077" y="6289184"/>
            <a:ext cx="1288853" cy="4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9004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ll Quote 4">
    <p:spTree>
      <p:nvGrpSpPr>
        <p:cNvPr id="1" name=""/>
        <p:cNvGrpSpPr/>
        <p:nvPr/>
      </p:nvGrpSpPr>
      <p:grpSpPr>
        <a:xfrm>
          <a:off x="0" y="0"/>
          <a:ext cx="0" cy="0"/>
          <a:chOff x="0" y="0"/>
          <a:chExt cx="0" cy="0"/>
        </a:xfrm>
      </p:grpSpPr>
      <p:sp>
        <p:nvSpPr>
          <p:cNvPr id="13" name="Rectangle 12"/>
          <p:cNvSpPr/>
          <p:nvPr userDrawn="1"/>
        </p:nvSpPr>
        <p:spPr>
          <a:xfrm>
            <a:off x="5962952" y="1638827"/>
            <a:ext cx="3181048" cy="3949173"/>
          </a:xfrm>
          <a:prstGeom prst="rect">
            <a:avLst/>
          </a:prstGeom>
          <a:solidFill>
            <a:srgbClr val="1FA3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lvl1pPr>
              <a:defRPr>
                <a:solidFill>
                  <a:srgbClr val="3F3E3E"/>
                </a:solidFill>
              </a:defRPr>
            </a:lvl1pPr>
          </a:lstStyle>
          <a:p>
            <a:fld id="{C347F37E-55D3-0949-885B-7F60C94F2CC6}" type="slidenum">
              <a:rPr lang="en-US" smtClean="0"/>
              <a:pPr/>
              <a:t>‹#›</a:t>
            </a:fld>
            <a:endParaRPr lang="en-US" dirty="0"/>
          </a:p>
        </p:txBody>
      </p:sp>
      <p:sp>
        <p:nvSpPr>
          <p:cNvPr id="10" name="Title 1"/>
          <p:cNvSpPr>
            <a:spLocks noGrp="1"/>
          </p:cNvSpPr>
          <p:nvPr>
            <p:ph type="title"/>
          </p:nvPr>
        </p:nvSpPr>
        <p:spPr>
          <a:xfrm>
            <a:off x="457200" y="771521"/>
            <a:ext cx="8229600" cy="867306"/>
          </a:xfrm>
        </p:spPr>
        <p:txBody>
          <a:bodyPr/>
          <a:lstStyle/>
          <a:p>
            <a:r>
              <a:rPr lang="en-US"/>
              <a:t>Click to edit Master title style</a:t>
            </a:r>
            <a:endParaRPr lang="en-US" dirty="0"/>
          </a:p>
        </p:txBody>
      </p:sp>
      <p:sp>
        <p:nvSpPr>
          <p:cNvPr id="9" name="Content Placeholder 2"/>
          <p:cNvSpPr>
            <a:spLocks noGrp="1"/>
          </p:cNvSpPr>
          <p:nvPr>
            <p:ph sz="half" idx="1"/>
          </p:nvPr>
        </p:nvSpPr>
        <p:spPr>
          <a:xfrm>
            <a:off x="457200" y="1888067"/>
            <a:ext cx="4038600" cy="4238096"/>
          </a:xfrm>
        </p:spPr>
        <p:txBody>
          <a:bodyPr>
            <a:normAutofit/>
          </a:bodyPr>
          <a:lstStyle>
            <a:lvl1pPr marL="0" indent="0">
              <a:buFont typeface="Arial"/>
              <a:buNone/>
              <a:defRPr sz="2000"/>
            </a:lvl1pPr>
            <a:lvl2pPr marL="457200" indent="0">
              <a:buFont typeface="Arial"/>
              <a:buNone/>
              <a:defRPr sz="2000"/>
            </a:lvl2pPr>
            <a:lvl3pPr marL="914400" indent="0">
              <a:buFont typeface="Arial"/>
              <a:buNone/>
              <a:defRPr sz="1800"/>
            </a:lvl3pPr>
            <a:lvl4pPr marL="1371600" indent="0">
              <a:buFont typeface="Arial"/>
              <a:buNone/>
              <a:defRPr sz="1600"/>
            </a:lvl4pPr>
            <a:lvl5pPr marL="1828800" indent="0">
              <a:buFont typeface="Arial"/>
              <a:buNone/>
              <a:defRPr sz="1400"/>
            </a:lvl5pPr>
            <a:lvl6pPr>
              <a:defRPr sz="1800"/>
            </a:lvl6pPr>
            <a:lvl7pPr>
              <a:defRPr sz="1800"/>
            </a:lvl7pPr>
            <a:lvl8pPr>
              <a:defRPr sz="1800"/>
            </a:lvl8pPr>
            <a:lvl9pPr>
              <a:defRPr sz="1800"/>
            </a:lvl9pPr>
          </a:lstStyle>
          <a:p>
            <a:pPr lvl="0"/>
            <a:r>
              <a:rPr lang="en-US"/>
              <a:t>Edit Master text styles</a:t>
            </a:r>
          </a:p>
        </p:txBody>
      </p:sp>
      <p:sp>
        <p:nvSpPr>
          <p:cNvPr id="11" name="Content Placeholder 2"/>
          <p:cNvSpPr>
            <a:spLocks noGrp="1"/>
          </p:cNvSpPr>
          <p:nvPr>
            <p:ph sz="half" idx="13" hasCustomPrompt="1"/>
          </p:nvPr>
        </p:nvSpPr>
        <p:spPr>
          <a:xfrm>
            <a:off x="4648200" y="1888067"/>
            <a:ext cx="4038600" cy="4238096"/>
          </a:xfrm>
        </p:spPr>
        <p:txBody>
          <a:bodyPr>
            <a:normAutofit/>
          </a:bodyPr>
          <a:lstStyle>
            <a:lvl1pPr marL="0" indent="0">
              <a:buFont typeface="Arial"/>
              <a:buNone/>
              <a:defRPr sz="2800" baseline="0"/>
            </a:lvl1pPr>
            <a:lvl2pPr marL="457200" indent="0">
              <a:buFont typeface="Arial"/>
              <a:buNone/>
              <a:defRPr sz="2000"/>
            </a:lvl2pPr>
            <a:lvl3pPr marL="914400" indent="0">
              <a:buFont typeface="Arial"/>
              <a:buNone/>
              <a:defRPr sz="1800"/>
            </a:lvl3pPr>
            <a:lvl4pPr marL="1371600" indent="0">
              <a:buFont typeface="Arial"/>
              <a:buNone/>
              <a:defRPr sz="1600"/>
            </a:lvl4pPr>
            <a:lvl5pPr marL="1828800" indent="0">
              <a:buFont typeface="Arial"/>
              <a:buNone/>
              <a:defRPr sz="1400"/>
            </a:lvl5pPr>
            <a:lvl6pPr>
              <a:defRPr sz="1800"/>
            </a:lvl6pPr>
            <a:lvl7pPr>
              <a:defRPr sz="1800"/>
            </a:lvl7pPr>
            <a:lvl8pPr>
              <a:defRPr sz="1800"/>
            </a:lvl8pPr>
            <a:lvl9pPr>
              <a:defRPr sz="1800"/>
            </a:lvl9pPr>
          </a:lstStyle>
          <a:p>
            <a:pPr lvl="0"/>
            <a:r>
              <a:rPr lang="en-AU" dirty="0"/>
              <a:t>“Pull Quote Text”</a:t>
            </a:r>
          </a:p>
        </p:txBody>
      </p:sp>
      <p:pic>
        <p:nvPicPr>
          <p:cNvPr id="14" name="Picture 13" descr="Phoenix_Australia_Logo_LowRes_72DPI_RBG_Postive_Horizontal_NoTag_FA.png">
            <a:extLst>
              <a:ext uri="{FF2B5EF4-FFF2-40B4-BE49-F238E27FC236}">
                <a16:creationId xmlns:a16="http://schemas.microsoft.com/office/drawing/2014/main" id="{28190769-EF5B-4474-A603-518D1B0DE3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205189"/>
            <a:ext cx="1066800" cy="476295"/>
          </a:xfrm>
          <a:prstGeom prst="rect">
            <a:avLst/>
          </a:prstGeom>
        </p:spPr>
      </p:pic>
      <p:pic>
        <p:nvPicPr>
          <p:cNvPr id="15" name="Picture 2">
            <a:extLst>
              <a:ext uri="{FF2B5EF4-FFF2-40B4-BE49-F238E27FC236}">
                <a16:creationId xmlns:a16="http://schemas.microsoft.com/office/drawing/2014/main" id="{F48380D0-6604-43CB-9100-16BCBE42664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55077" y="6289184"/>
            <a:ext cx="1288853" cy="4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565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rgbClr val="3F3E3E"/>
                </a:solidFill>
              </a:defRPr>
            </a:lvl1pPr>
          </a:lstStyle>
          <a:p>
            <a:fld id="{C347F37E-55D3-0949-885B-7F60C94F2CC6}" type="slidenum">
              <a:rPr lang="en-US" smtClean="0"/>
              <a:pPr/>
              <a:t>‹#›</a:t>
            </a:fld>
            <a:endParaRPr lang="en-US" dirty="0"/>
          </a:p>
        </p:txBody>
      </p:sp>
      <p:sp>
        <p:nvSpPr>
          <p:cNvPr id="10" name="Title 1"/>
          <p:cNvSpPr>
            <a:spLocks noGrp="1"/>
          </p:cNvSpPr>
          <p:nvPr>
            <p:ph type="title"/>
          </p:nvPr>
        </p:nvSpPr>
        <p:spPr>
          <a:xfrm>
            <a:off x="457200" y="771521"/>
            <a:ext cx="8229600" cy="867306"/>
          </a:xfrm>
        </p:spPr>
        <p:txBody>
          <a:bodyPr/>
          <a:lstStyle/>
          <a:p>
            <a:r>
              <a:rPr lang="en-US"/>
              <a:t>Click to edit Master title style</a:t>
            </a:r>
            <a:endParaRPr lang="en-US" dirty="0"/>
          </a:p>
        </p:txBody>
      </p:sp>
      <p:sp>
        <p:nvSpPr>
          <p:cNvPr id="9" name="Content Placeholder 2"/>
          <p:cNvSpPr>
            <a:spLocks noGrp="1"/>
          </p:cNvSpPr>
          <p:nvPr>
            <p:ph sz="half" idx="1"/>
          </p:nvPr>
        </p:nvSpPr>
        <p:spPr>
          <a:xfrm>
            <a:off x="457200" y="1888067"/>
            <a:ext cx="4038600" cy="4238096"/>
          </a:xfrm>
        </p:spPr>
        <p:txBody>
          <a:bodyPr>
            <a:normAutofit/>
          </a:bodyPr>
          <a:lstStyle>
            <a:lvl1pPr marL="0" indent="0">
              <a:buFont typeface="Arial"/>
              <a:buNone/>
              <a:defRPr sz="2000"/>
            </a:lvl1pPr>
            <a:lvl2pPr marL="457200" indent="0">
              <a:buFont typeface="Arial"/>
              <a:buNone/>
              <a:defRPr sz="2000"/>
            </a:lvl2pPr>
            <a:lvl3pPr marL="914400" indent="0">
              <a:buFont typeface="Arial"/>
              <a:buNone/>
              <a:defRPr sz="1800"/>
            </a:lvl3pPr>
            <a:lvl4pPr marL="1371600" indent="0">
              <a:buFont typeface="Arial"/>
              <a:buNone/>
              <a:defRPr sz="1600"/>
            </a:lvl4pPr>
            <a:lvl5pPr marL="1828800" indent="0">
              <a:buFont typeface="Arial"/>
              <a:buNone/>
              <a:defRPr sz="1400"/>
            </a:lvl5pPr>
            <a:lvl6pPr>
              <a:defRPr sz="1800"/>
            </a:lvl6pPr>
            <a:lvl7pPr>
              <a:defRPr sz="1800"/>
            </a:lvl7pPr>
            <a:lvl8pPr>
              <a:defRPr sz="1800"/>
            </a:lvl8pPr>
            <a:lvl9pPr>
              <a:defRPr sz="1800"/>
            </a:lvl9pPr>
          </a:lstStyle>
          <a:p>
            <a:pPr lvl="0"/>
            <a:r>
              <a:rPr lang="en-US"/>
              <a:t>Edit Master text styles</a:t>
            </a:r>
          </a:p>
        </p:txBody>
      </p:sp>
      <p:sp>
        <p:nvSpPr>
          <p:cNvPr id="13" name="Picture Placeholder 2"/>
          <p:cNvSpPr>
            <a:spLocks noGrp="1"/>
          </p:cNvSpPr>
          <p:nvPr>
            <p:ph type="pic" idx="13"/>
          </p:nvPr>
        </p:nvSpPr>
        <p:spPr>
          <a:xfrm>
            <a:off x="4580466" y="1888067"/>
            <a:ext cx="4106333" cy="4238096"/>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12" name="Picture 11" descr="Phoenix_Australia_Logo_LowRes_72DPI_RBG_Postive_Horizontal_NoTag_FA.png">
            <a:extLst>
              <a:ext uri="{FF2B5EF4-FFF2-40B4-BE49-F238E27FC236}">
                <a16:creationId xmlns:a16="http://schemas.microsoft.com/office/drawing/2014/main" id="{252BF0E5-E318-4727-9992-485C64413E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205189"/>
            <a:ext cx="1066800" cy="476295"/>
          </a:xfrm>
          <a:prstGeom prst="rect">
            <a:avLst/>
          </a:prstGeom>
        </p:spPr>
      </p:pic>
      <p:pic>
        <p:nvPicPr>
          <p:cNvPr id="14" name="Picture 2">
            <a:extLst>
              <a:ext uri="{FF2B5EF4-FFF2-40B4-BE49-F238E27FC236}">
                <a16:creationId xmlns:a16="http://schemas.microsoft.com/office/drawing/2014/main" id="{57659F89-E7D7-429B-AB44-9BEF332BC83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55077" y="6289184"/>
            <a:ext cx="1288853" cy="4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4536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13" name="Picture Placeholder 2"/>
          <p:cNvSpPr>
            <a:spLocks noGrp="1"/>
          </p:cNvSpPr>
          <p:nvPr>
            <p:ph type="pic" idx="13"/>
          </p:nvPr>
        </p:nvSpPr>
        <p:spPr>
          <a:xfrm>
            <a:off x="0" y="0"/>
            <a:ext cx="9144000" cy="68580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2" name="Picture 1" descr="Phoenix_Australia_Logo_LowRes_72DPI_RBG_Negative_Horizontal_NoTag_F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143580"/>
            <a:ext cx="1066800" cy="476295"/>
          </a:xfrm>
          <a:prstGeom prst="rect">
            <a:avLst/>
          </a:prstGeom>
        </p:spPr>
      </p:pic>
      <p:sp>
        <p:nvSpPr>
          <p:cNvPr id="7" name="Slide Number Placeholder 6"/>
          <p:cNvSpPr>
            <a:spLocks noGrp="1"/>
          </p:cNvSpPr>
          <p:nvPr>
            <p:ph type="sldNum" sz="quarter" idx="12"/>
          </p:nvPr>
        </p:nvSpPr>
        <p:spPr/>
        <p:txBody>
          <a:bodyPr/>
          <a:lstStyle>
            <a:lvl1pPr>
              <a:defRPr>
                <a:solidFill>
                  <a:srgbClr val="FFFFFF"/>
                </a:solidFill>
              </a:defRPr>
            </a:lvl1pPr>
          </a:lstStyle>
          <a:p>
            <a:fld id="{C347F37E-55D3-0949-885B-7F60C94F2CC6}" type="slidenum">
              <a:rPr lang="en-US" smtClean="0"/>
              <a:pPr/>
              <a:t>‹#›</a:t>
            </a:fld>
            <a:endParaRPr lang="en-US" dirty="0"/>
          </a:p>
        </p:txBody>
      </p:sp>
    </p:spTree>
    <p:extLst>
      <p:ext uri="{BB962C8B-B14F-4D97-AF65-F5344CB8AC3E}">
        <p14:creationId xmlns:p14="http://schemas.microsoft.com/office/powerpoint/2010/main" val="3888720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Title Pag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 name="Picture 9" descr="PRIMARY_A_A4_Vertical_Housed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70323" y="5690585"/>
            <a:ext cx="648000" cy="648000"/>
          </a:xfrm>
          <a:prstGeom prst="rect">
            <a:avLst/>
          </a:prstGeom>
        </p:spPr>
      </p:pic>
      <p:sp>
        <p:nvSpPr>
          <p:cNvPr id="3" name="TextBox 2"/>
          <p:cNvSpPr txBox="1"/>
          <p:nvPr userDrawn="1"/>
        </p:nvSpPr>
        <p:spPr>
          <a:xfrm>
            <a:off x="491067" y="6143856"/>
            <a:ext cx="7838016" cy="246221"/>
          </a:xfrm>
          <a:prstGeom prst="rect">
            <a:avLst/>
          </a:prstGeom>
          <a:noFill/>
        </p:spPr>
        <p:txBody>
          <a:bodyPr wrap="square" numCol="4" rtlCol="0">
            <a:spAutoFit/>
          </a:bodyPr>
          <a:lstStyle/>
          <a:p>
            <a:r>
              <a:rPr lang="en-US" sz="1000" dirty="0" err="1">
                <a:solidFill>
                  <a:srgbClr val="6F6F6E"/>
                </a:solidFill>
                <a:latin typeface="Arial"/>
                <a:cs typeface="Arial"/>
              </a:rPr>
              <a:t>phoenixaustralia.org</a:t>
            </a:r>
            <a:r>
              <a:rPr lang="en-US" sz="1000" dirty="0">
                <a:solidFill>
                  <a:srgbClr val="6F6F6E"/>
                </a:solidFill>
                <a:latin typeface="Arial"/>
                <a:cs typeface="Arial"/>
              </a:rPr>
              <a:t> </a:t>
            </a:r>
          </a:p>
          <a:p>
            <a:r>
              <a:rPr lang="en-US" sz="1000" dirty="0">
                <a:solidFill>
                  <a:srgbClr val="6F6F6E"/>
                </a:solidFill>
                <a:latin typeface="Arial"/>
                <a:cs typeface="Arial"/>
              </a:rPr>
              <a:t>@</a:t>
            </a:r>
            <a:r>
              <a:rPr lang="en-US" sz="1000" dirty="0" err="1">
                <a:solidFill>
                  <a:srgbClr val="6F6F6E"/>
                </a:solidFill>
                <a:latin typeface="Arial"/>
                <a:cs typeface="Arial"/>
              </a:rPr>
              <a:t>Phoenix_Trauma</a:t>
            </a:r>
            <a:endParaRPr lang="en-US" sz="1000" dirty="0">
              <a:solidFill>
                <a:srgbClr val="6F6F6E"/>
              </a:solidFill>
              <a:latin typeface="Arial"/>
              <a:cs typeface="Arial"/>
            </a:endParaRPr>
          </a:p>
          <a:p>
            <a:r>
              <a:rPr lang="en-US" sz="1000" dirty="0">
                <a:solidFill>
                  <a:srgbClr val="6F6F6E"/>
                </a:solidFill>
                <a:latin typeface="Arial"/>
                <a:cs typeface="Arial"/>
              </a:rPr>
              <a:t>@</a:t>
            </a:r>
            <a:r>
              <a:rPr lang="en-US" sz="1000" dirty="0" err="1">
                <a:solidFill>
                  <a:srgbClr val="6F6F6E"/>
                </a:solidFill>
                <a:latin typeface="Arial"/>
                <a:cs typeface="Arial"/>
              </a:rPr>
              <a:t>phoenixtrauma</a:t>
            </a:r>
            <a:endParaRPr lang="en-US" sz="1000" dirty="0">
              <a:solidFill>
                <a:srgbClr val="6F6F6E"/>
              </a:solidFill>
              <a:latin typeface="Arial"/>
              <a:cs typeface="Arial"/>
            </a:endParaRPr>
          </a:p>
          <a:p>
            <a:r>
              <a:rPr lang="en-US" sz="1000" dirty="0">
                <a:solidFill>
                  <a:srgbClr val="6F6F6E"/>
                </a:solidFill>
                <a:latin typeface="Arial"/>
                <a:cs typeface="Arial"/>
              </a:rPr>
              <a:t>@phoenix-trauma</a:t>
            </a:r>
          </a:p>
        </p:txBody>
      </p:sp>
      <p:pic>
        <p:nvPicPr>
          <p:cNvPr id="5" name="Picture 4" descr="facebook_Grey-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4096" y="6192033"/>
            <a:ext cx="152528" cy="152528"/>
          </a:xfrm>
          <a:prstGeom prst="rect">
            <a:avLst/>
          </a:prstGeom>
        </p:spPr>
      </p:pic>
      <p:pic>
        <p:nvPicPr>
          <p:cNvPr id="6" name="Picture 5" descr="facebook_Grey-0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21284" y="6175106"/>
            <a:ext cx="211770" cy="211659"/>
          </a:xfrm>
          <a:prstGeom prst="rect">
            <a:avLst/>
          </a:prstGeom>
        </p:spPr>
      </p:pic>
      <p:pic>
        <p:nvPicPr>
          <p:cNvPr id="11" name="Picture 10" descr="facebook_Grey-03.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85996" y="6192041"/>
            <a:ext cx="203200" cy="203093"/>
          </a:xfrm>
          <a:prstGeom prst="rect">
            <a:avLst/>
          </a:prstGeom>
        </p:spPr>
      </p:pic>
      <p:pic>
        <p:nvPicPr>
          <p:cNvPr id="12" name="Picture 11" descr="Phoenix_Australia_Logo_HighRes_300DPI_RGB_Postive_Horizontal_Tagline_F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25524" y="2352290"/>
            <a:ext cx="4692952" cy="1300517"/>
          </a:xfrm>
          <a:prstGeom prst="rect">
            <a:avLst/>
          </a:prstGeom>
        </p:spPr>
      </p:pic>
    </p:spTree>
    <p:extLst>
      <p:ext uri="{BB962C8B-B14F-4D97-AF65-F5344CB8AC3E}">
        <p14:creationId xmlns:p14="http://schemas.microsoft.com/office/powerpoint/2010/main" val="2374594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254750"/>
            <a:ext cx="2133600" cy="365125"/>
          </a:xfrm>
        </p:spPr>
        <p:txBody>
          <a:bodyPr/>
          <a:lstStyle>
            <a:lvl1pPr>
              <a:defRPr>
                <a:solidFill>
                  <a:schemeClr val="bg1"/>
                </a:solidFill>
              </a:defRPr>
            </a:lvl1pPr>
          </a:lstStyle>
          <a:p>
            <a:fld id="{C347F37E-55D3-0949-885B-7F60C94F2CC6}" type="slidenum">
              <a:rPr lang="en-US" smtClean="0"/>
              <a:pPr/>
              <a:t>‹#›</a:t>
            </a:fld>
            <a:endParaRPr lang="en-US" dirty="0"/>
          </a:p>
        </p:txBody>
      </p:sp>
      <p:pic>
        <p:nvPicPr>
          <p:cNvPr id="11" name="Picture 10" descr="Phoenix_Australia_Logo_LowRes_72DPI_RBG_Postive_Horizontal_NoTag_FA.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205189"/>
            <a:ext cx="1066800" cy="476295"/>
          </a:xfrm>
          <a:prstGeom prst="rect">
            <a:avLst/>
          </a:prstGeom>
        </p:spPr>
      </p:pic>
      <p:sp>
        <p:nvSpPr>
          <p:cNvPr id="12" name="Content Placeholder 2"/>
          <p:cNvSpPr>
            <a:spLocks noGrp="1"/>
          </p:cNvSpPr>
          <p:nvPr>
            <p:ph idx="1" hasCustomPrompt="1"/>
          </p:nvPr>
        </p:nvSpPr>
        <p:spPr>
          <a:xfrm>
            <a:off x="457200" y="1888067"/>
            <a:ext cx="8229600" cy="4238096"/>
          </a:xfrm>
        </p:spPr>
        <p:txBody>
          <a:bodyPr numCol="1">
            <a:normAutofit/>
          </a:bodyPr>
          <a:lstStyle>
            <a:lvl1pPr marL="0" indent="0">
              <a:spcAft>
                <a:spcPts val="1200"/>
              </a:spcAft>
              <a:buFont typeface="Arial"/>
              <a:buNone/>
              <a:defRPr sz="1800"/>
            </a:lvl1pPr>
            <a:lvl2pPr marL="457200" indent="0">
              <a:buFont typeface="Arial"/>
              <a:buNone/>
              <a:defRPr sz="2000"/>
            </a:lvl2pPr>
            <a:lvl3pPr marL="914400" indent="0">
              <a:buFont typeface="Arial"/>
              <a:buNone/>
              <a:defRPr sz="1800"/>
            </a:lvl3pPr>
            <a:lvl4pPr marL="1371600" indent="0">
              <a:buFont typeface="Arial"/>
              <a:buNone/>
              <a:defRPr sz="1600"/>
            </a:lvl4pPr>
            <a:lvl5pPr marL="1828800" indent="0">
              <a:buFont typeface="Arial"/>
              <a:buNone/>
              <a:defRPr sz="1400"/>
            </a:lvl5pPr>
          </a:lstStyle>
          <a:p>
            <a:pPr marL="0" indent="0">
              <a:buNone/>
            </a:pPr>
            <a:r>
              <a:rPr lang="en-US" dirty="0"/>
              <a:t>I acknowledge the </a:t>
            </a:r>
            <a:r>
              <a:rPr lang="en-AU" dirty="0"/>
              <a:t>Traditional Owners </a:t>
            </a:r>
            <a:r>
              <a:rPr lang="en-US" dirty="0"/>
              <a:t>of these lands. </a:t>
            </a:r>
          </a:p>
          <a:p>
            <a:pPr marL="0" indent="0">
              <a:buNone/>
            </a:pPr>
            <a:r>
              <a:rPr lang="en-US" dirty="0"/>
              <a:t>We acknowledge that the land on which we meet was the place of age-old ceremonies, of celebration, initiation and renewal, and that the local Aboriginal peoples have had and continue to have a unique role in the life of these lands.</a:t>
            </a:r>
            <a:endParaRPr lang="en-AU" dirty="0"/>
          </a:p>
        </p:txBody>
      </p:sp>
      <p:sp>
        <p:nvSpPr>
          <p:cNvPr id="13" name="Title 1"/>
          <p:cNvSpPr>
            <a:spLocks noGrp="1"/>
          </p:cNvSpPr>
          <p:nvPr>
            <p:ph type="title" hasCustomPrompt="1"/>
          </p:nvPr>
        </p:nvSpPr>
        <p:spPr>
          <a:xfrm>
            <a:off x="457200" y="771521"/>
            <a:ext cx="8229600" cy="867306"/>
          </a:xfrm>
        </p:spPr>
        <p:txBody>
          <a:bodyPr/>
          <a:lstStyle/>
          <a:p>
            <a:r>
              <a:rPr lang="en-AU" dirty="0"/>
              <a:t>Acknowledgement of Country</a:t>
            </a:r>
            <a:endParaRPr lang="en-US" dirty="0"/>
          </a:p>
        </p:txBody>
      </p:sp>
      <p:pic>
        <p:nvPicPr>
          <p:cNvPr id="7" name="Picture 2">
            <a:extLst>
              <a:ext uri="{FF2B5EF4-FFF2-40B4-BE49-F238E27FC236}">
                <a16:creationId xmlns:a16="http://schemas.microsoft.com/office/drawing/2014/main" id="{8BC204CE-7AFC-45DF-B9B3-0B79FDF9C36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55077" y="6289184"/>
            <a:ext cx="1288853" cy="4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4475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Content P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1521"/>
            <a:ext cx="8229600" cy="867306"/>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1888067"/>
            <a:ext cx="8229600" cy="4238096"/>
          </a:xfrm>
        </p:spPr>
        <p:txBody>
          <a:bodyPr numCol="2">
            <a:normAutofit/>
          </a:bodyPr>
          <a:lstStyle>
            <a:lvl1pPr marL="0" indent="0">
              <a:buFont typeface="Arial"/>
              <a:buNone/>
              <a:defRPr sz="2000"/>
            </a:lvl1pPr>
            <a:lvl2pPr marL="457200" indent="0">
              <a:buFont typeface="Arial"/>
              <a:buNone/>
              <a:defRPr sz="2000"/>
            </a:lvl2pPr>
            <a:lvl3pPr marL="914400" indent="0">
              <a:buFont typeface="Arial"/>
              <a:buNone/>
              <a:defRPr sz="1800"/>
            </a:lvl3pPr>
            <a:lvl4pPr marL="1371600" indent="0">
              <a:buFont typeface="Arial"/>
              <a:buNone/>
              <a:defRPr sz="1600"/>
            </a:lvl4pPr>
            <a:lvl5pPr marL="1828800" indent="0">
              <a:buFont typeface="Arial"/>
              <a:buNone/>
              <a:defRPr sz="1400"/>
            </a:lvl5pPr>
          </a:lstStyle>
          <a:p>
            <a:pPr lvl="0"/>
            <a:r>
              <a:rPr lang="en-US"/>
              <a:t>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347F37E-55D3-0949-885B-7F60C94F2CC6}" type="slidenum">
              <a:rPr lang="en-US" smtClean="0"/>
              <a:pPr/>
              <a:t>‹#›</a:t>
            </a:fld>
            <a:endParaRPr lang="en-US" dirty="0"/>
          </a:p>
        </p:txBody>
      </p:sp>
      <p:pic>
        <p:nvPicPr>
          <p:cNvPr id="9" name="Picture 8" descr="Phoenix_Australia_Logo_LowRes_72DPI_RBG_Postive_Horizontal_NoTag_FA.png">
            <a:extLst>
              <a:ext uri="{FF2B5EF4-FFF2-40B4-BE49-F238E27FC236}">
                <a16:creationId xmlns:a16="http://schemas.microsoft.com/office/drawing/2014/main" id="{E4C56D3B-9298-4023-BB91-823516DF46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205189"/>
            <a:ext cx="1066800" cy="476295"/>
          </a:xfrm>
          <a:prstGeom prst="rect">
            <a:avLst/>
          </a:prstGeom>
        </p:spPr>
      </p:pic>
      <p:pic>
        <p:nvPicPr>
          <p:cNvPr id="10" name="Picture 2">
            <a:extLst>
              <a:ext uri="{FF2B5EF4-FFF2-40B4-BE49-F238E27FC236}">
                <a16:creationId xmlns:a16="http://schemas.microsoft.com/office/drawing/2014/main" id="{DEE095C3-E8F9-43B8-8EA9-8BDA6008A5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55077" y="6289184"/>
            <a:ext cx="1288853" cy="4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540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age ">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88067"/>
            <a:ext cx="8229600" cy="4238096"/>
          </a:xfrm>
        </p:spPr>
        <p:txBody>
          <a:bodyPr>
            <a:normAutofit/>
          </a:bodyPr>
          <a:lstStyle>
            <a:lvl1pPr marL="342900" indent="-342900">
              <a:buFont typeface="Arial"/>
              <a:buChar char="•"/>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C347F37E-55D3-0949-885B-7F60C94F2CC6}" type="slidenum">
              <a:rPr lang="en-US" smtClean="0"/>
              <a:pPr/>
              <a:t>‹#›</a:t>
            </a:fld>
            <a:endParaRPr lang="en-US" dirty="0"/>
          </a:p>
        </p:txBody>
      </p:sp>
      <p:sp>
        <p:nvSpPr>
          <p:cNvPr id="10" name="Title 1"/>
          <p:cNvSpPr>
            <a:spLocks noGrp="1"/>
          </p:cNvSpPr>
          <p:nvPr>
            <p:ph type="title"/>
          </p:nvPr>
        </p:nvSpPr>
        <p:spPr>
          <a:xfrm>
            <a:off x="457200" y="771521"/>
            <a:ext cx="8229600" cy="867306"/>
          </a:xfrm>
        </p:spPr>
        <p:txBody>
          <a:bodyPr/>
          <a:lstStyle/>
          <a:p>
            <a:r>
              <a:rPr lang="en-US"/>
              <a:t>Click to edit Master title style</a:t>
            </a:r>
            <a:endParaRPr lang="en-US" dirty="0"/>
          </a:p>
        </p:txBody>
      </p:sp>
      <p:pic>
        <p:nvPicPr>
          <p:cNvPr id="9" name="Picture 8" descr="Phoenix_Australia_Logo_LowRes_72DPI_RBG_Postive_Horizontal_NoTag_FA.png">
            <a:extLst>
              <a:ext uri="{FF2B5EF4-FFF2-40B4-BE49-F238E27FC236}">
                <a16:creationId xmlns:a16="http://schemas.microsoft.com/office/drawing/2014/main" id="{F8DDF214-31E2-4042-8BB2-2BE3713344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205189"/>
            <a:ext cx="1066800" cy="476295"/>
          </a:xfrm>
          <a:prstGeom prst="rect">
            <a:avLst/>
          </a:prstGeom>
        </p:spPr>
      </p:pic>
      <p:pic>
        <p:nvPicPr>
          <p:cNvPr id="11" name="Picture 2">
            <a:extLst>
              <a:ext uri="{FF2B5EF4-FFF2-40B4-BE49-F238E27FC236}">
                <a16:creationId xmlns:a16="http://schemas.microsoft.com/office/drawing/2014/main" id="{CF99655D-6A45-42D2-87B4-39E654E70A4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55077" y="6289184"/>
            <a:ext cx="1288853" cy="4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4776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ag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88067"/>
            <a:ext cx="4038600" cy="4238096"/>
          </a:xfrm>
        </p:spPr>
        <p:txBody>
          <a:bodyPr>
            <a:normAutofit/>
          </a:bodyPr>
          <a:lstStyle>
            <a:lvl1pPr marL="342900" indent="-342900">
              <a:buFont typeface="Arial"/>
              <a:buChar char="•"/>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888067"/>
            <a:ext cx="4038600" cy="4238096"/>
          </a:xfrm>
        </p:spPr>
        <p:txBody>
          <a:bodyPr/>
          <a:lstStyle>
            <a:lvl1pPr marL="342900" indent="-342900">
              <a:buFont typeface="Arial"/>
              <a:buChar char="•"/>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400"/>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Edit Master text styles</a:t>
            </a:r>
          </a:p>
          <a:p>
            <a:pPr marL="342900" marR="0" lvl="1" indent="-342900" algn="l" defTabSz="457200" rtl="0" eaLnBrk="1" fontAlgn="auto" latinLnBrk="0" hangingPunct="1">
              <a:lnSpc>
                <a:spcPct val="100000"/>
              </a:lnSpc>
              <a:spcBef>
                <a:spcPct val="20000"/>
              </a:spcBef>
              <a:spcAft>
                <a:spcPts val="0"/>
              </a:spcAft>
              <a:buClrTx/>
              <a:buSzTx/>
              <a:buFont typeface="Arial"/>
              <a:buChar char="•"/>
              <a:tabLst/>
              <a:defRPr/>
            </a:pPr>
            <a:r>
              <a:rPr lang="en-US"/>
              <a:t>Second level</a:t>
            </a:r>
          </a:p>
          <a:p>
            <a:pPr marL="342900" marR="0" lvl="2" indent="-342900" algn="l" defTabSz="457200" rtl="0" eaLnBrk="1" fontAlgn="auto" latinLnBrk="0" hangingPunct="1">
              <a:lnSpc>
                <a:spcPct val="100000"/>
              </a:lnSpc>
              <a:spcBef>
                <a:spcPct val="20000"/>
              </a:spcBef>
              <a:spcAft>
                <a:spcPts val="0"/>
              </a:spcAft>
              <a:buClrTx/>
              <a:buSzTx/>
              <a:buFont typeface="Arial"/>
              <a:buChar char="•"/>
              <a:tabLst/>
              <a:defRPr/>
            </a:pPr>
            <a:r>
              <a:rPr lang="en-US"/>
              <a:t>Third level</a:t>
            </a:r>
          </a:p>
          <a:p>
            <a:pPr marL="342900" marR="0" lvl="3" indent="-342900" algn="l" defTabSz="457200" rtl="0" eaLnBrk="1" fontAlgn="auto" latinLnBrk="0" hangingPunct="1">
              <a:lnSpc>
                <a:spcPct val="100000"/>
              </a:lnSpc>
              <a:spcBef>
                <a:spcPct val="20000"/>
              </a:spcBef>
              <a:spcAft>
                <a:spcPts val="0"/>
              </a:spcAft>
              <a:buClrTx/>
              <a:buSzTx/>
              <a:buFont typeface="Arial"/>
              <a:buChar char="•"/>
              <a:tabLst/>
              <a:defRPr/>
            </a:pPr>
            <a:r>
              <a:rPr lang="en-US"/>
              <a:t>Fourth level</a:t>
            </a:r>
          </a:p>
          <a:p>
            <a:pPr marL="342900" marR="0" lvl="4" indent="-342900" algn="l" defTabSz="457200" rtl="0" eaLnBrk="1" fontAlgn="auto" latinLnBrk="0" hangingPunct="1">
              <a:lnSpc>
                <a:spcPct val="100000"/>
              </a:lnSpc>
              <a:spcBef>
                <a:spcPct val="20000"/>
              </a:spcBef>
              <a:spcAft>
                <a:spcPts val="0"/>
              </a:spcAft>
              <a:buClrTx/>
              <a:buSzTx/>
              <a:buFont typeface="Arial"/>
              <a:buChar char="•"/>
              <a:tabLst/>
              <a:defRPr/>
            </a:pPr>
            <a:r>
              <a:rPr lang="en-US"/>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C347F37E-55D3-0949-885B-7F60C94F2CC6}" type="slidenum">
              <a:rPr lang="en-US" smtClean="0"/>
              <a:pPr/>
              <a:t>‹#›</a:t>
            </a:fld>
            <a:endParaRPr lang="en-US" dirty="0"/>
          </a:p>
        </p:txBody>
      </p:sp>
      <p:sp>
        <p:nvSpPr>
          <p:cNvPr id="10" name="Title 1"/>
          <p:cNvSpPr>
            <a:spLocks noGrp="1"/>
          </p:cNvSpPr>
          <p:nvPr>
            <p:ph type="title"/>
          </p:nvPr>
        </p:nvSpPr>
        <p:spPr>
          <a:xfrm>
            <a:off x="457200" y="771521"/>
            <a:ext cx="8229600" cy="867306"/>
          </a:xfrm>
        </p:spPr>
        <p:txBody>
          <a:bodyPr/>
          <a:lstStyle/>
          <a:p>
            <a:r>
              <a:rPr lang="en-US"/>
              <a:t>Click to edit Master title style</a:t>
            </a:r>
            <a:endParaRPr lang="en-US" dirty="0"/>
          </a:p>
        </p:txBody>
      </p:sp>
      <p:pic>
        <p:nvPicPr>
          <p:cNvPr id="11" name="Picture 10" descr="Phoenix_Australia_Logo_LowRes_72DPI_RBG_Postive_Horizontal_NoTag_FA.png">
            <a:extLst>
              <a:ext uri="{FF2B5EF4-FFF2-40B4-BE49-F238E27FC236}">
                <a16:creationId xmlns:a16="http://schemas.microsoft.com/office/drawing/2014/main" id="{17C1E288-6B88-426D-ABF9-7FA237EAE8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205189"/>
            <a:ext cx="1066800" cy="476295"/>
          </a:xfrm>
          <a:prstGeom prst="rect">
            <a:avLst/>
          </a:prstGeom>
        </p:spPr>
      </p:pic>
      <p:pic>
        <p:nvPicPr>
          <p:cNvPr id="12" name="Picture 2">
            <a:extLst>
              <a:ext uri="{FF2B5EF4-FFF2-40B4-BE49-F238E27FC236}">
                <a16:creationId xmlns:a16="http://schemas.microsoft.com/office/drawing/2014/main" id="{60394325-568E-4D69-B086-7634D003F0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55077" y="6289184"/>
            <a:ext cx="1288853" cy="4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2010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ag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88067"/>
            <a:ext cx="8229600" cy="4238096"/>
          </a:xfrm>
        </p:spPr>
        <p:txBody>
          <a:bodyPr>
            <a:normAutofit/>
          </a:bodyPr>
          <a:lstStyle>
            <a:lvl1pPr marL="342900" indent="-342900">
              <a:buFont typeface="Arial"/>
              <a:buChar char="•"/>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C347F37E-55D3-0949-885B-7F60C94F2CC6}" type="slidenum">
              <a:rPr lang="en-US" smtClean="0"/>
              <a:pPr/>
              <a:t>‹#›</a:t>
            </a:fld>
            <a:endParaRPr lang="en-US" dirty="0"/>
          </a:p>
        </p:txBody>
      </p:sp>
      <p:sp>
        <p:nvSpPr>
          <p:cNvPr id="10" name="Title 1"/>
          <p:cNvSpPr>
            <a:spLocks noGrp="1"/>
          </p:cNvSpPr>
          <p:nvPr>
            <p:ph type="title"/>
          </p:nvPr>
        </p:nvSpPr>
        <p:spPr>
          <a:xfrm>
            <a:off x="457200" y="771521"/>
            <a:ext cx="8229600" cy="867306"/>
          </a:xfrm>
        </p:spPr>
        <p:txBody>
          <a:bodyPr/>
          <a:lstStyle/>
          <a:p>
            <a:r>
              <a:rPr lang="en-US"/>
              <a:t>Click to edit Master title style</a:t>
            </a:r>
            <a:endParaRPr lang="en-US" dirty="0"/>
          </a:p>
        </p:txBody>
      </p:sp>
      <p:pic>
        <p:nvPicPr>
          <p:cNvPr id="8" name="Picture 7" descr="Phoenix_Australia_Logo_LowRes_72DPI_RBG_Postive_Horizontal_NoTag_FA.png">
            <a:extLst>
              <a:ext uri="{FF2B5EF4-FFF2-40B4-BE49-F238E27FC236}">
                <a16:creationId xmlns:a16="http://schemas.microsoft.com/office/drawing/2014/main" id="{BB190815-88B3-4816-A73C-9182B86271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205189"/>
            <a:ext cx="1066800" cy="476295"/>
          </a:xfrm>
          <a:prstGeom prst="rect">
            <a:avLst/>
          </a:prstGeom>
        </p:spPr>
      </p:pic>
      <p:pic>
        <p:nvPicPr>
          <p:cNvPr id="9" name="Picture 2">
            <a:extLst>
              <a:ext uri="{FF2B5EF4-FFF2-40B4-BE49-F238E27FC236}">
                <a16:creationId xmlns:a16="http://schemas.microsoft.com/office/drawing/2014/main" id="{BAE48024-BE67-41C0-B40F-616358619BC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55077" y="6289184"/>
            <a:ext cx="1288853" cy="4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8407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ag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88067"/>
            <a:ext cx="4038600" cy="4238096"/>
          </a:xfrm>
        </p:spPr>
        <p:txBody>
          <a:bodyPr>
            <a:normAutofit/>
          </a:bodyPr>
          <a:lstStyle>
            <a:lvl1pPr marL="342900" indent="-342900">
              <a:buFont typeface="Arial"/>
              <a:buChar char="•"/>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888067"/>
            <a:ext cx="4038600" cy="4238096"/>
          </a:xfrm>
        </p:spPr>
        <p:txBody>
          <a:bodyPr/>
          <a:lstStyle>
            <a:lvl1pPr marL="342900" indent="-342900">
              <a:buFont typeface="Arial"/>
              <a:buChar char="•"/>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400"/>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Edit Master text styles</a:t>
            </a:r>
          </a:p>
          <a:p>
            <a:pPr marL="342900" marR="0" lvl="1" indent="-342900" algn="l" defTabSz="457200" rtl="0" eaLnBrk="1" fontAlgn="auto" latinLnBrk="0" hangingPunct="1">
              <a:lnSpc>
                <a:spcPct val="100000"/>
              </a:lnSpc>
              <a:spcBef>
                <a:spcPct val="20000"/>
              </a:spcBef>
              <a:spcAft>
                <a:spcPts val="0"/>
              </a:spcAft>
              <a:buClrTx/>
              <a:buSzTx/>
              <a:buFont typeface="Arial"/>
              <a:buChar char="•"/>
              <a:tabLst/>
              <a:defRPr/>
            </a:pPr>
            <a:r>
              <a:rPr lang="en-US"/>
              <a:t>Second level</a:t>
            </a:r>
          </a:p>
          <a:p>
            <a:pPr marL="342900" marR="0" lvl="2" indent="-342900" algn="l" defTabSz="457200" rtl="0" eaLnBrk="1" fontAlgn="auto" latinLnBrk="0" hangingPunct="1">
              <a:lnSpc>
                <a:spcPct val="100000"/>
              </a:lnSpc>
              <a:spcBef>
                <a:spcPct val="20000"/>
              </a:spcBef>
              <a:spcAft>
                <a:spcPts val="0"/>
              </a:spcAft>
              <a:buClrTx/>
              <a:buSzTx/>
              <a:buFont typeface="Arial"/>
              <a:buChar char="•"/>
              <a:tabLst/>
              <a:defRPr/>
            </a:pPr>
            <a:r>
              <a:rPr lang="en-US"/>
              <a:t>Third level</a:t>
            </a:r>
          </a:p>
          <a:p>
            <a:pPr marL="342900" marR="0" lvl="3" indent="-342900" algn="l" defTabSz="457200" rtl="0" eaLnBrk="1" fontAlgn="auto" latinLnBrk="0" hangingPunct="1">
              <a:lnSpc>
                <a:spcPct val="100000"/>
              </a:lnSpc>
              <a:spcBef>
                <a:spcPct val="20000"/>
              </a:spcBef>
              <a:spcAft>
                <a:spcPts val="0"/>
              </a:spcAft>
              <a:buClrTx/>
              <a:buSzTx/>
              <a:buFont typeface="Arial"/>
              <a:buChar char="•"/>
              <a:tabLst/>
              <a:defRPr/>
            </a:pPr>
            <a:r>
              <a:rPr lang="en-US"/>
              <a:t>Fourth level</a:t>
            </a:r>
          </a:p>
          <a:p>
            <a:pPr marL="342900" marR="0" lvl="4" indent="-342900" algn="l" defTabSz="457200" rtl="0" eaLnBrk="1" fontAlgn="auto" latinLnBrk="0" hangingPunct="1">
              <a:lnSpc>
                <a:spcPct val="100000"/>
              </a:lnSpc>
              <a:spcBef>
                <a:spcPct val="20000"/>
              </a:spcBef>
              <a:spcAft>
                <a:spcPts val="0"/>
              </a:spcAft>
              <a:buClrTx/>
              <a:buSzTx/>
              <a:buFont typeface="Arial"/>
              <a:buChar char="•"/>
              <a:tabLst/>
              <a:defRPr/>
            </a:pPr>
            <a:r>
              <a:rPr lang="en-US"/>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C347F37E-55D3-0949-885B-7F60C94F2CC6}" type="slidenum">
              <a:rPr lang="en-US" smtClean="0"/>
              <a:pPr/>
              <a:t>‹#›</a:t>
            </a:fld>
            <a:endParaRPr lang="en-US" dirty="0"/>
          </a:p>
        </p:txBody>
      </p:sp>
      <p:sp>
        <p:nvSpPr>
          <p:cNvPr id="10" name="Title 1"/>
          <p:cNvSpPr>
            <a:spLocks noGrp="1"/>
          </p:cNvSpPr>
          <p:nvPr>
            <p:ph type="title"/>
          </p:nvPr>
        </p:nvSpPr>
        <p:spPr>
          <a:xfrm>
            <a:off x="457200" y="771521"/>
            <a:ext cx="8229600" cy="867306"/>
          </a:xfrm>
        </p:spPr>
        <p:txBody>
          <a:bodyPr/>
          <a:lstStyle/>
          <a:p>
            <a:r>
              <a:rPr lang="en-US"/>
              <a:t>Click to edit Master title style</a:t>
            </a:r>
            <a:endParaRPr lang="en-US" dirty="0"/>
          </a:p>
        </p:txBody>
      </p:sp>
      <p:pic>
        <p:nvPicPr>
          <p:cNvPr id="9" name="Picture 8" descr="Phoenix_Australia_Logo_LowRes_72DPI_RBG_Postive_Horizontal_NoTag_FA.png">
            <a:extLst>
              <a:ext uri="{FF2B5EF4-FFF2-40B4-BE49-F238E27FC236}">
                <a16:creationId xmlns:a16="http://schemas.microsoft.com/office/drawing/2014/main" id="{CD88FB9D-2D23-425C-8FF5-4F3D3FB419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205189"/>
            <a:ext cx="1066800" cy="476295"/>
          </a:xfrm>
          <a:prstGeom prst="rect">
            <a:avLst/>
          </a:prstGeom>
        </p:spPr>
      </p:pic>
      <p:pic>
        <p:nvPicPr>
          <p:cNvPr id="11" name="Picture 2">
            <a:extLst>
              <a:ext uri="{FF2B5EF4-FFF2-40B4-BE49-F238E27FC236}">
                <a16:creationId xmlns:a16="http://schemas.microsoft.com/office/drawing/2014/main" id="{B699AC4A-54A5-4999-ACB3-E0AA34442E8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55077" y="6289184"/>
            <a:ext cx="1288853" cy="4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981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ll Quot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rgbClr val="3F3E3E"/>
                </a:solidFill>
              </a:defRPr>
            </a:lvl1pPr>
          </a:lstStyle>
          <a:p>
            <a:fld id="{C347F37E-55D3-0949-885B-7F60C94F2CC6}" type="slidenum">
              <a:rPr lang="en-US" smtClean="0"/>
              <a:pPr/>
              <a:t>‹#›</a:t>
            </a:fld>
            <a:endParaRPr lang="en-US" dirty="0"/>
          </a:p>
        </p:txBody>
      </p:sp>
      <p:sp>
        <p:nvSpPr>
          <p:cNvPr id="10" name="Title 1"/>
          <p:cNvSpPr>
            <a:spLocks noGrp="1"/>
          </p:cNvSpPr>
          <p:nvPr>
            <p:ph type="title"/>
          </p:nvPr>
        </p:nvSpPr>
        <p:spPr>
          <a:xfrm>
            <a:off x="457200" y="771521"/>
            <a:ext cx="8229600" cy="867306"/>
          </a:xfrm>
        </p:spPr>
        <p:txBody>
          <a:bodyPr/>
          <a:lstStyle/>
          <a:p>
            <a:r>
              <a:rPr lang="en-US"/>
              <a:t>Click to edit Master title style</a:t>
            </a:r>
            <a:endParaRPr lang="en-US" dirty="0"/>
          </a:p>
        </p:txBody>
      </p:sp>
      <p:sp>
        <p:nvSpPr>
          <p:cNvPr id="9" name="Content Placeholder 2"/>
          <p:cNvSpPr>
            <a:spLocks noGrp="1"/>
          </p:cNvSpPr>
          <p:nvPr>
            <p:ph sz="half" idx="1"/>
          </p:nvPr>
        </p:nvSpPr>
        <p:spPr>
          <a:xfrm>
            <a:off x="457200" y="1888067"/>
            <a:ext cx="4038600" cy="4238096"/>
          </a:xfrm>
        </p:spPr>
        <p:txBody>
          <a:bodyPr>
            <a:normAutofit/>
          </a:bodyPr>
          <a:lstStyle>
            <a:lvl1pPr marL="0" indent="0">
              <a:buFont typeface="Arial"/>
              <a:buNone/>
              <a:defRPr sz="2000"/>
            </a:lvl1pPr>
            <a:lvl2pPr marL="457200" indent="0">
              <a:buFont typeface="Arial"/>
              <a:buNone/>
              <a:defRPr sz="2000"/>
            </a:lvl2pPr>
            <a:lvl3pPr marL="914400" indent="0">
              <a:buFont typeface="Arial"/>
              <a:buNone/>
              <a:defRPr sz="1800"/>
            </a:lvl3pPr>
            <a:lvl4pPr marL="1371600" indent="0">
              <a:buFont typeface="Arial"/>
              <a:buNone/>
              <a:defRPr sz="1600"/>
            </a:lvl4pPr>
            <a:lvl5pPr marL="1828800" indent="0">
              <a:buFont typeface="Arial"/>
              <a:buNone/>
              <a:defRPr sz="1400"/>
            </a:lvl5pPr>
            <a:lvl6pPr>
              <a:defRPr sz="1800"/>
            </a:lvl6pPr>
            <a:lvl7pPr>
              <a:defRPr sz="1800"/>
            </a:lvl7pPr>
            <a:lvl8pPr>
              <a:defRPr sz="1800"/>
            </a:lvl8pPr>
            <a:lvl9pPr>
              <a:defRPr sz="1800"/>
            </a:lvl9pPr>
          </a:lstStyle>
          <a:p>
            <a:pPr lvl="0"/>
            <a:r>
              <a:rPr lang="en-US"/>
              <a:t>Edit Master text styles</a:t>
            </a:r>
          </a:p>
        </p:txBody>
      </p:sp>
      <p:sp>
        <p:nvSpPr>
          <p:cNvPr id="11" name="Content Placeholder 2"/>
          <p:cNvSpPr>
            <a:spLocks noGrp="1"/>
          </p:cNvSpPr>
          <p:nvPr>
            <p:ph sz="half" idx="13" hasCustomPrompt="1"/>
          </p:nvPr>
        </p:nvSpPr>
        <p:spPr>
          <a:xfrm>
            <a:off x="4648200" y="1888067"/>
            <a:ext cx="4038600" cy="4238096"/>
          </a:xfrm>
          <a:ln>
            <a:noFill/>
          </a:ln>
        </p:spPr>
        <p:txBody>
          <a:bodyPr>
            <a:normAutofit/>
          </a:bodyPr>
          <a:lstStyle>
            <a:lvl1pPr marL="0" indent="0">
              <a:buFont typeface="Arial"/>
              <a:buNone/>
              <a:defRPr sz="2800" baseline="0"/>
            </a:lvl1pPr>
            <a:lvl2pPr marL="457200" indent="0">
              <a:buFont typeface="Arial"/>
              <a:buNone/>
              <a:defRPr sz="2000"/>
            </a:lvl2pPr>
            <a:lvl3pPr marL="914400" indent="0">
              <a:buFont typeface="Arial"/>
              <a:buNone/>
              <a:defRPr sz="1800"/>
            </a:lvl3pPr>
            <a:lvl4pPr marL="1371600" indent="0">
              <a:buFont typeface="Arial"/>
              <a:buNone/>
              <a:defRPr sz="1600"/>
            </a:lvl4pPr>
            <a:lvl5pPr marL="1828800" indent="0">
              <a:buFont typeface="Arial"/>
              <a:buNone/>
              <a:defRPr sz="1400"/>
            </a:lvl5pPr>
            <a:lvl6pPr>
              <a:defRPr sz="1800"/>
            </a:lvl6pPr>
            <a:lvl7pPr>
              <a:defRPr sz="1800"/>
            </a:lvl7pPr>
            <a:lvl8pPr>
              <a:defRPr sz="1800"/>
            </a:lvl8pPr>
            <a:lvl9pPr>
              <a:defRPr sz="1800"/>
            </a:lvl9pPr>
          </a:lstStyle>
          <a:p>
            <a:pPr lvl="0"/>
            <a:r>
              <a:rPr lang="en-AU" dirty="0"/>
              <a:t>“Pull Quote Text”</a:t>
            </a:r>
          </a:p>
        </p:txBody>
      </p:sp>
      <p:pic>
        <p:nvPicPr>
          <p:cNvPr id="13" name="Picture 12" descr="Phoenix_Australia_Logo_LowRes_72DPI_RBG_Postive_Horizontal_NoTag_FA.png">
            <a:extLst>
              <a:ext uri="{FF2B5EF4-FFF2-40B4-BE49-F238E27FC236}">
                <a16:creationId xmlns:a16="http://schemas.microsoft.com/office/drawing/2014/main" id="{837431FA-8DED-45B3-B0F3-B4BD752B08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205189"/>
            <a:ext cx="1066800" cy="476295"/>
          </a:xfrm>
          <a:prstGeom prst="rect">
            <a:avLst/>
          </a:prstGeom>
        </p:spPr>
      </p:pic>
      <p:pic>
        <p:nvPicPr>
          <p:cNvPr id="14" name="Picture 2">
            <a:extLst>
              <a:ext uri="{FF2B5EF4-FFF2-40B4-BE49-F238E27FC236}">
                <a16:creationId xmlns:a16="http://schemas.microsoft.com/office/drawing/2014/main" id="{C2129DE8-7A1C-43F7-9555-7F8E69DA612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55077" y="6289184"/>
            <a:ext cx="1288853" cy="4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472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ll Quot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rgbClr val="3F3E3E"/>
                </a:solidFill>
              </a:defRPr>
            </a:lvl1pPr>
          </a:lstStyle>
          <a:p>
            <a:fld id="{C347F37E-55D3-0949-885B-7F60C94F2CC6}" type="slidenum">
              <a:rPr lang="en-US" smtClean="0"/>
              <a:pPr/>
              <a:t>‹#›</a:t>
            </a:fld>
            <a:endParaRPr lang="en-US" dirty="0"/>
          </a:p>
        </p:txBody>
      </p:sp>
      <p:sp>
        <p:nvSpPr>
          <p:cNvPr id="10" name="Title 1"/>
          <p:cNvSpPr>
            <a:spLocks noGrp="1"/>
          </p:cNvSpPr>
          <p:nvPr>
            <p:ph type="title"/>
          </p:nvPr>
        </p:nvSpPr>
        <p:spPr>
          <a:xfrm>
            <a:off x="457200" y="771521"/>
            <a:ext cx="8229600" cy="867306"/>
          </a:xfrm>
        </p:spPr>
        <p:txBody>
          <a:bodyPr/>
          <a:lstStyle/>
          <a:p>
            <a:r>
              <a:rPr lang="en-US"/>
              <a:t>Click to edit Master title style</a:t>
            </a:r>
            <a:endParaRPr lang="en-US" dirty="0"/>
          </a:p>
        </p:txBody>
      </p:sp>
      <p:sp>
        <p:nvSpPr>
          <p:cNvPr id="9" name="Content Placeholder 2"/>
          <p:cNvSpPr>
            <a:spLocks noGrp="1"/>
          </p:cNvSpPr>
          <p:nvPr>
            <p:ph sz="half" idx="1"/>
          </p:nvPr>
        </p:nvSpPr>
        <p:spPr>
          <a:xfrm>
            <a:off x="457200" y="1888067"/>
            <a:ext cx="4038600" cy="4238096"/>
          </a:xfrm>
        </p:spPr>
        <p:txBody>
          <a:bodyPr>
            <a:normAutofit/>
          </a:bodyPr>
          <a:lstStyle>
            <a:lvl1pPr marL="0" indent="0">
              <a:buFont typeface="Arial"/>
              <a:buNone/>
              <a:defRPr sz="2000"/>
            </a:lvl1pPr>
            <a:lvl2pPr marL="457200" indent="0">
              <a:buFont typeface="Arial"/>
              <a:buNone/>
              <a:defRPr sz="2000"/>
            </a:lvl2pPr>
            <a:lvl3pPr marL="914400" indent="0">
              <a:buFont typeface="Arial"/>
              <a:buNone/>
              <a:defRPr sz="1800"/>
            </a:lvl3pPr>
            <a:lvl4pPr marL="1371600" indent="0">
              <a:buFont typeface="Arial"/>
              <a:buNone/>
              <a:defRPr sz="1600"/>
            </a:lvl4pPr>
            <a:lvl5pPr marL="1828800" indent="0">
              <a:buFont typeface="Arial"/>
              <a:buNone/>
              <a:defRPr sz="1400"/>
            </a:lvl5pPr>
            <a:lvl6pPr>
              <a:defRPr sz="1800"/>
            </a:lvl6pPr>
            <a:lvl7pPr>
              <a:defRPr sz="1800"/>
            </a:lvl7pPr>
            <a:lvl8pPr>
              <a:defRPr sz="1800"/>
            </a:lvl8pPr>
            <a:lvl9pPr>
              <a:defRPr sz="1800"/>
            </a:lvl9pPr>
          </a:lstStyle>
          <a:p>
            <a:pPr lvl="0"/>
            <a:r>
              <a:rPr lang="en-US"/>
              <a:t>Edit Master text styles</a:t>
            </a:r>
          </a:p>
        </p:txBody>
      </p:sp>
      <p:sp>
        <p:nvSpPr>
          <p:cNvPr id="11" name="Content Placeholder 2"/>
          <p:cNvSpPr>
            <a:spLocks noGrp="1"/>
          </p:cNvSpPr>
          <p:nvPr>
            <p:ph sz="half" idx="13" hasCustomPrompt="1"/>
          </p:nvPr>
        </p:nvSpPr>
        <p:spPr>
          <a:xfrm>
            <a:off x="4648200" y="1888067"/>
            <a:ext cx="4038600" cy="4238096"/>
          </a:xfrm>
        </p:spPr>
        <p:txBody>
          <a:bodyPr>
            <a:normAutofit/>
          </a:bodyPr>
          <a:lstStyle>
            <a:lvl1pPr marL="0" indent="0">
              <a:buFont typeface="Arial"/>
              <a:buNone/>
              <a:defRPr sz="2800" baseline="0"/>
            </a:lvl1pPr>
            <a:lvl2pPr marL="457200" indent="0">
              <a:buFont typeface="Arial"/>
              <a:buNone/>
              <a:defRPr sz="2000"/>
            </a:lvl2pPr>
            <a:lvl3pPr marL="914400" indent="0">
              <a:buFont typeface="Arial"/>
              <a:buNone/>
              <a:defRPr sz="1800"/>
            </a:lvl3pPr>
            <a:lvl4pPr marL="1371600" indent="0">
              <a:buFont typeface="Arial"/>
              <a:buNone/>
              <a:defRPr sz="1600"/>
            </a:lvl4pPr>
            <a:lvl5pPr marL="1828800" indent="0">
              <a:buFont typeface="Arial"/>
              <a:buNone/>
              <a:defRPr sz="1400"/>
            </a:lvl5pPr>
            <a:lvl6pPr>
              <a:defRPr sz="1800"/>
            </a:lvl6pPr>
            <a:lvl7pPr>
              <a:defRPr sz="1800"/>
            </a:lvl7pPr>
            <a:lvl8pPr>
              <a:defRPr sz="1800"/>
            </a:lvl8pPr>
            <a:lvl9pPr>
              <a:defRPr sz="1800"/>
            </a:lvl9pPr>
          </a:lstStyle>
          <a:p>
            <a:pPr lvl="0"/>
            <a:r>
              <a:rPr lang="en-AU" dirty="0"/>
              <a:t>“Pull Quote Text”</a:t>
            </a:r>
          </a:p>
        </p:txBody>
      </p:sp>
      <p:pic>
        <p:nvPicPr>
          <p:cNvPr id="13" name="Picture 12" descr="Phoenix_Australia_Logo_LowRes_72DPI_RBG_Postive_Horizontal_NoTag_FA.png">
            <a:extLst>
              <a:ext uri="{FF2B5EF4-FFF2-40B4-BE49-F238E27FC236}">
                <a16:creationId xmlns:a16="http://schemas.microsoft.com/office/drawing/2014/main" id="{29082683-0E6D-4F91-AFA2-FCB52D9440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205189"/>
            <a:ext cx="1066800" cy="476295"/>
          </a:xfrm>
          <a:prstGeom prst="rect">
            <a:avLst/>
          </a:prstGeom>
        </p:spPr>
      </p:pic>
      <p:pic>
        <p:nvPicPr>
          <p:cNvPr id="14" name="Picture 2">
            <a:extLst>
              <a:ext uri="{FF2B5EF4-FFF2-40B4-BE49-F238E27FC236}">
                <a16:creationId xmlns:a16="http://schemas.microsoft.com/office/drawing/2014/main" id="{86F67542-C917-4B0F-A118-231D17E8668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55077" y="6289184"/>
            <a:ext cx="1288853" cy="4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6785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50332"/>
            <a:ext cx="8229600" cy="86730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254750"/>
            <a:ext cx="2133600" cy="365125"/>
          </a:xfrm>
          <a:prstGeom prst="rect">
            <a:avLst/>
          </a:prstGeom>
        </p:spPr>
        <p:txBody>
          <a:bodyPr vert="horz" lIns="91440" tIns="45720" rIns="91440" bIns="45720" rtlCol="0" anchor="ctr"/>
          <a:lstStyle>
            <a:lvl1pPr algn="r">
              <a:defRPr sz="800">
                <a:solidFill>
                  <a:srgbClr val="3F3E3E"/>
                </a:solidFill>
                <a:latin typeface="Arial"/>
                <a:cs typeface="Arial"/>
              </a:defRPr>
            </a:lvl1pPr>
          </a:lstStyle>
          <a:p>
            <a:fld id="{C347F37E-55D3-0949-885B-7F60C94F2CC6}" type="slidenum">
              <a:rPr lang="en-US" smtClean="0"/>
              <a:pPr/>
              <a:t>‹#›</a:t>
            </a:fld>
            <a:endParaRPr lang="en-US" dirty="0"/>
          </a:p>
        </p:txBody>
      </p:sp>
    </p:spTree>
    <p:extLst>
      <p:ext uri="{BB962C8B-B14F-4D97-AF65-F5344CB8AC3E}">
        <p14:creationId xmlns:p14="http://schemas.microsoft.com/office/powerpoint/2010/main" val="231635482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9" r:id="rId4"/>
    <p:sldLayoutId id="2147483661" r:id="rId5"/>
    <p:sldLayoutId id="2147483670" r:id="rId6"/>
    <p:sldLayoutId id="2147483652" r:id="rId7"/>
    <p:sldLayoutId id="2147483662" r:id="rId8"/>
    <p:sldLayoutId id="2147483663" r:id="rId9"/>
    <p:sldLayoutId id="2147483665" r:id="rId10"/>
    <p:sldLayoutId id="2147483666" r:id="rId11"/>
    <p:sldLayoutId id="2147483664" r:id="rId12"/>
    <p:sldLayoutId id="2147483667" r:id="rId13"/>
    <p:sldLayoutId id="2147483668" r:id="rId14"/>
  </p:sldLayoutIdLst>
  <p:hf hdr="0" ftr="0" dt="0"/>
  <p:txStyles>
    <p:titleStyle>
      <a:lvl1pPr algn="l" defTabSz="457200" rtl="0" eaLnBrk="1" latinLnBrk="0" hangingPunct="1">
        <a:spcBef>
          <a:spcPct val="0"/>
        </a:spcBef>
        <a:buNone/>
        <a:defRPr sz="3000" kern="1200">
          <a:solidFill>
            <a:srgbClr val="3F3E3E"/>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800" kern="1200">
          <a:solidFill>
            <a:srgbClr val="3F3E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F3E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F3E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F3E3E"/>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rgbClr val="3F3E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2.wmf"/><Relationship Id="rId7"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AU" dirty="0"/>
              <a:t>Coping with Trauma</a:t>
            </a:r>
            <a:br>
              <a:rPr lang="en-AU" dirty="0"/>
            </a:br>
            <a:endParaRPr lang="en-US" dirty="0"/>
          </a:p>
        </p:txBody>
      </p:sp>
      <p:sp>
        <p:nvSpPr>
          <p:cNvPr id="3" name="Subtitle 2"/>
          <p:cNvSpPr>
            <a:spLocks noGrp="1"/>
          </p:cNvSpPr>
          <p:nvPr>
            <p:ph type="subTitle" idx="1"/>
          </p:nvPr>
        </p:nvSpPr>
        <p:spPr/>
        <p:txBody>
          <a:bodyPr/>
          <a:lstStyle/>
          <a:p>
            <a:r>
              <a:rPr lang="en-AU" dirty="0"/>
              <a:t>Training workshop</a:t>
            </a:r>
          </a:p>
          <a:p>
            <a:endParaRPr lang="en-US" dirty="0"/>
          </a:p>
        </p:txBody>
      </p:sp>
    </p:spTree>
    <p:extLst>
      <p:ext uri="{BB962C8B-B14F-4D97-AF65-F5344CB8AC3E}">
        <p14:creationId xmlns:p14="http://schemas.microsoft.com/office/powerpoint/2010/main" val="1843582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AU" i="1" dirty="0"/>
              <a:t>Play section from </a:t>
            </a:r>
            <a:r>
              <a:rPr lang="en-AU" i="1" dirty="0" err="1"/>
              <a:t>TrackSAFE</a:t>
            </a:r>
            <a:r>
              <a:rPr lang="en-AU" i="1" dirty="0"/>
              <a:t> video that shows staff affected by trauma, including common reactions</a:t>
            </a:r>
            <a:endParaRPr lang="en-US" dirty="0"/>
          </a:p>
          <a:p>
            <a:endParaRPr lang="en-AU" dirty="0"/>
          </a:p>
        </p:txBody>
      </p:sp>
      <p:sp>
        <p:nvSpPr>
          <p:cNvPr id="3" name="Slide Number Placeholder 2"/>
          <p:cNvSpPr>
            <a:spLocks noGrp="1"/>
          </p:cNvSpPr>
          <p:nvPr>
            <p:ph type="sldNum" sz="quarter" idx="12"/>
          </p:nvPr>
        </p:nvSpPr>
        <p:spPr/>
        <p:txBody>
          <a:bodyPr/>
          <a:lstStyle/>
          <a:p>
            <a:fld id="{C347F37E-55D3-0949-885B-7F60C94F2CC6}" type="slidenum">
              <a:rPr lang="en-US" smtClean="0"/>
              <a:pPr/>
              <a:t>10</a:t>
            </a:fld>
            <a:endParaRPr lang="en-US" dirty="0"/>
          </a:p>
        </p:txBody>
      </p:sp>
      <p:sp>
        <p:nvSpPr>
          <p:cNvPr id="4" name="Title 3"/>
          <p:cNvSpPr>
            <a:spLocks noGrp="1"/>
          </p:cNvSpPr>
          <p:nvPr>
            <p:ph type="title"/>
          </p:nvPr>
        </p:nvSpPr>
        <p:spPr/>
        <p:txBody>
          <a:bodyPr/>
          <a:lstStyle/>
          <a:p>
            <a:r>
              <a:rPr lang="en-AU" dirty="0"/>
              <a:t>VIDEO: Impact of trauma</a:t>
            </a:r>
          </a:p>
        </p:txBody>
      </p:sp>
    </p:spTree>
    <p:extLst>
      <p:ext uri="{BB962C8B-B14F-4D97-AF65-F5344CB8AC3E}">
        <p14:creationId xmlns:p14="http://schemas.microsoft.com/office/powerpoint/2010/main" val="2444907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47F37E-55D3-0949-885B-7F60C94F2CC6}" type="slidenum">
              <a:rPr lang="en-US" smtClean="0"/>
              <a:pPr/>
              <a:t>11</a:t>
            </a:fld>
            <a:endParaRPr lang="en-US" dirty="0"/>
          </a:p>
        </p:txBody>
      </p:sp>
      <p:sp>
        <p:nvSpPr>
          <p:cNvPr id="4" name="Title 3"/>
          <p:cNvSpPr>
            <a:spLocks noGrp="1"/>
          </p:cNvSpPr>
          <p:nvPr>
            <p:ph type="title"/>
          </p:nvPr>
        </p:nvSpPr>
        <p:spPr/>
        <p:txBody>
          <a:bodyPr/>
          <a:lstStyle/>
          <a:p>
            <a:r>
              <a:rPr lang="en-AU" dirty="0"/>
              <a:t>Exercise: Responses to PTEs</a:t>
            </a:r>
            <a:endParaRPr lang="en-US" dirty="0"/>
          </a:p>
        </p:txBody>
      </p:sp>
      <p:graphicFrame>
        <p:nvGraphicFramePr>
          <p:cNvPr id="5" name="Chart Placeholder 7">
            <a:extLst>
              <a:ext uri="{FF2B5EF4-FFF2-40B4-BE49-F238E27FC236}">
                <a16:creationId xmlns:a16="http://schemas.microsoft.com/office/drawing/2014/main" id="{C6DB6B86-2324-47C1-8AFC-C0895995583C}"/>
              </a:ext>
            </a:extLst>
          </p:cNvPr>
          <p:cNvGraphicFramePr>
            <a:graphicFrameLocks noGrp="1"/>
          </p:cNvGraphicFramePr>
          <p:nvPr>
            <p:ph sz="half" idx="1"/>
            <p:extLst>
              <p:ext uri="{D42A27DB-BD31-4B8C-83A1-F6EECF244321}">
                <p14:modId xmlns:p14="http://schemas.microsoft.com/office/powerpoint/2010/main" val="3301439099"/>
              </p:ext>
            </p:extLst>
          </p:nvPr>
        </p:nvGraphicFramePr>
        <p:xfrm>
          <a:off x="489995" y="1887539"/>
          <a:ext cx="7060558" cy="3189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9625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47F37E-55D3-0949-885B-7F60C94F2CC6}" type="slidenum">
              <a:rPr lang="en-US" smtClean="0"/>
              <a:pPr/>
              <a:t>12</a:t>
            </a:fld>
            <a:endParaRPr lang="en-US" dirty="0"/>
          </a:p>
        </p:txBody>
      </p:sp>
      <p:sp>
        <p:nvSpPr>
          <p:cNvPr id="4" name="Title 3"/>
          <p:cNvSpPr>
            <a:spLocks noGrp="1"/>
          </p:cNvSpPr>
          <p:nvPr>
            <p:ph type="title"/>
          </p:nvPr>
        </p:nvSpPr>
        <p:spPr/>
        <p:txBody>
          <a:bodyPr/>
          <a:lstStyle/>
          <a:p>
            <a:r>
              <a:rPr lang="en-US" dirty="0"/>
              <a:t>Typical recovery patterns over time</a:t>
            </a:r>
            <a:endParaRPr lang="en-AU" dirty="0"/>
          </a:p>
        </p:txBody>
      </p:sp>
      <p:pic>
        <p:nvPicPr>
          <p:cNvPr id="5" name="Content Placeholder 4">
            <a:extLst>
              <a:ext uri="{FF2B5EF4-FFF2-40B4-BE49-F238E27FC236}">
                <a16:creationId xmlns:a16="http://schemas.microsoft.com/office/drawing/2014/main" id="{FC1AD8E4-B0D7-482E-AA15-C0C178336DF6}"/>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9895" t="17800" r="8527" b="15345"/>
          <a:stretch/>
        </p:blipFill>
        <p:spPr>
          <a:xfrm>
            <a:off x="457200" y="1827476"/>
            <a:ext cx="7315972" cy="4238625"/>
          </a:xfrm>
          <a:prstGeom prst="rect">
            <a:avLst/>
          </a:prstGeom>
        </p:spPr>
      </p:pic>
    </p:spTree>
    <p:extLst>
      <p:ext uri="{BB962C8B-B14F-4D97-AF65-F5344CB8AC3E}">
        <p14:creationId xmlns:p14="http://schemas.microsoft.com/office/powerpoint/2010/main" val="623660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47F37E-55D3-0949-885B-7F60C94F2CC6}" type="slidenum">
              <a:rPr lang="en-US" smtClean="0"/>
              <a:pPr/>
              <a:t>13</a:t>
            </a:fld>
            <a:endParaRPr lang="en-US" dirty="0"/>
          </a:p>
        </p:txBody>
      </p:sp>
      <p:sp>
        <p:nvSpPr>
          <p:cNvPr id="4" name="Title 3"/>
          <p:cNvSpPr>
            <a:spLocks noGrp="1"/>
          </p:cNvSpPr>
          <p:nvPr>
            <p:ph type="title"/>
          </p:nvPr>
        </p:nvSpPr>
        <p:spPr/>
        <p:txBody>
          <a:bodyPr/>
          <a:lstStyle/>
          <a:p>
            <a:r>
              <a:rPr lang="en-AU" dirty="0"/>
              <a:t>Risk factors</a:t>
            </a:r>
            <a:endParaRPr lang="en-US" dirty="0"/>
          </a:p>
        </p:txBody>
      </p:sp>
      <p:graphicFrame>
        <p:nvGraphicFramePr>
          <p:cNvPr id="8" name="Content Placeholder 3">
            <a:extLst>
              <a:ext uri="{FF2B5EF4-FFF2-40B4-BE49-F238E27FC236}">
                <a16:creationId xmlns:a16="http://schemas.microsoft.com/office/drawing/2014/main" id="{CCAC0291-D2BF-47B4-822F-F8C98F8C3354}"/>
              </a:ext>
            </a:extLst>
          </p:cNvPr>
          <p:cNvGraphicFramePr>
            <a:graphicFrameLocks noGrp="1"/>
          </p:cNvGraphicFramePr>
          <p:nvPr>
            <p:ph sz="half" idx="1"/>
            <p:extLst>
              <p:ext uri="{D42A27DB-BD31-4B8C-83A1-F6EECF244321}">
                <p14:modId xmlns:p14="http://schemas.microsoft.com/office/powerpoint/2010/main" val="2705907358"/>
              </p:ext>
            </p:extLst>
          </p:nvPr>
        </p:nvGraphicFramePr>
        <p:xfrm>
          <a:off x="404602" y="1887539"/>
          <a:ext cx="7557961" cy="3679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2444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lvl="0" indent="0">
              <a:buNone/>
            </a:pPr>
            <a:r>
              <a:rPr lang="en-AU" b="1" dirty="0"/>
              <a:t>Individual response is difficult to predict, but </a:t>
            </a:r>
            <a:br>
              <a:rPr lang="en-AU" b="1" dirty="0"/>
            </a:br>
            <a:r>
              <a:rPr lang="en-AU" b="1" dirty="0"/>
              <a:t>high-risk situations include:</a:t>
            </a:r>
          </a:p>
          <a:p>
            <a:pPr marL="457200" lvl="0" indent="-457200">
              <a:spcBef>
                <a:spcPts val="600"/>
              </a:spcBef>
              <a:spcAft>
                <a:spcPts val="600"/>
              </a:spcAft>
            </a:pPr>
            <a:r>
              <a:rPr lang="en-AU" dirty="0"/>
              <a:t>Person hurt was a child, known to staff, other personal significance</a:t>
            </a:r>
          </a:p>
          <a:p>
            <a:pPr marL="457200" lvl="0" indent="-457200">
              <a:spcBef>
                <a:spcPts val="600"/>
              </a:spcBef>
              <a:spcAft>
                <a:spcPts val="600"/>
              </a:spcAft>
            </a:pPr>
            <a:r>
              <a:rPr lang="en-AU" dirty="0"/>
              <a:t>Staff member believes he/she is responsible</a:t>
            </a:r>
          </a:p>
          <a:p>
            <a:pPr marL="457200" lvl="0" indent="-457200">
              <a:spcBef>
                <a:spcPts val="600"/>
              </a:spcBef>
              <a:spcAft>
                <a:spcPts val="600"/>
              </a:spcAft>
            </a:pPr>
            <a:r>
              <a:rPr lang="en-AU" dirty="0"/>
              <a:t>Previous fatality or near-miss exposure</a:t>
            </a:r>
          </a:p>
          <a:p>
            <a:pPr marL="457200" lvl="0" indent="-457200">
              <a:spcBef>
                <a:spcPts val="600"/>
              </a:spcBef>
              <a:spcAft>
                <a:spcPts val="600"/>
              </a:spcAft>
            </a:pPr>
            <a:r>
              <a:rPr lang="en-AU" dirty="0"/>
              <a:t>Very angry, tearful, numb</a:t>
            </a:r>
          </a:p>
          <a:p>
            <a:pPr marL="457200" lvl="0" indent="-457200">
              <a:spcBef>
                <a:spcPts val="600"/>
              </a:spcBef>
              <a:spcAft>
                <a:spcPts val="600"/>
              </a:spcAft>
            </a:pPr>
            <a:r>
              <a:rPr lang="en-AU" dirty="0"/>
              <a:t>No social support,  other current life stressors</a:t>
            </a:r>
          </a:p>
          <a:p>
            <a:endParaRPr lang="en-AU" dirty="0"/>
          </a:p>
        </p:txBody>
      </p:sp>
      <p:sp>
        <p:nvSpPr>
          <p:cNvPr id="3" name="Slide Number Placeholder 2"/>
          <p:cNvSpPr>
            <a:spLocks noGrp="1"/>
          </p:cNvSpPr>
          <p:nvPr>
            <p:ph type="sldNum" sz="quarter" idx="12"/>
          </p:nvPr>
        </p:nvSpPr>
        <p:spPr/>
        <p:txBody>
          <a:bodyPr/>
          <a:lstStyle/>
          <a:p>
            <a:fld id="{C347F37E-55D3-0949-885B-7F60C94F2CC6}" type="slidenum">
              <a:rPr lang="en-US" smtClean="0"/>
              <a:pPr/>
              <a:t>14</a:t>
            </a:fld>
            <a:endParaRPr lang="en-US" dirty="0"/>
          </a:p>
        </p:txBody>
      </p:sp>
      <p:sp>
        <p:nvSpPr>
          <p:cNvPr id="4" name="Title 3"/>
          <p:cNvSpPr>
            <a:spLocks noGrp="1"/>
          </p:cNvSpPr>
          <p:nvPr>
            <p:ph type="title"/>
          </p:nvPr>
        </p:nvSpPr>
        <p:spPr/>
        <p:txBody>
          <a:bodyPr/>
          <a:lstStyle/>
          <a:p>
            <a:r>
              <a:rPr lang="en-AU" dirty="0"/>
              <a:t>Predictors of more serious reactions</a:t>
            </a:r>
          </a:p>
        </p:txBody>
      </p:sp>
    </p:spTree>
    <p:extLst>
      <p:ext uri="{BB962C8B-B14F-4D97-AF65-F5344CB8AC3E}">
        <p14:creationId xmlns:p14="http://schemas.microsoft.com/office/powerpoint/2010/main" val="3625095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9" y="1888067"/>
            <a:ext cx="8229601" cy="4238096"/>
          </a:xfrm>
        </p:spPr>
        <p:txBody>
          <a:bodyPr/>
          <a:lstStyle/>
          <a:p>
            <a:pPr marL="0" indent="0">
              <a:buNone/>
            </a:pPr>
            <a:r>
              <a:rPr lang="en-AU" i="1" dirty="0"/>
              <a:t>&lt;each organisation to insert information on standard organisation procedures after a staff member has experienced a PTE&gt;</a:t>
            </a:r>
          </a:p>
          <a:p>
            <a:pPr lvl="3"/>
            <a:endParaRPr lang="en-US" sz="1500" dirty="0"/>
          </a:p>
        </p:txBody>
      </p:sp>
      <p:sp>
        <p:nvSpPr>
          <p:cNvPr id="6" name="Slide Number Placeholder 5"/>
          <p:cNvSpPr>
            <a:spLocks noGrp="1"/>
          </p:cNvSpPr>
          <p:nvPr>
            <p:ph type="sldNum" sz="quarter" idx="12"/>
          </p:nvPr>
        </p:nvSpPr>
        <p:spPr/>
        <p:txBody>
          <a:bodyPr/>
          <a:lstStyle/>
          <a:p>
            <a:fld id="{C347F37E-55D3-0949-885B-7F60C94F2CC6}" type="slidenum">
              <a:rPr lang="en-US" smtClean="0"/>
              <a:pPr/>
              <a:t>15</a:t>
            </a:fld>
            <a:endParaRPr lang="en-US" dirty="0"/>
          </a:p>
        </p:txBody>
      </p:sp>
      <p:sp>
        <p:nvSpPr>
          <p:cNvPr id="4" name="Title 3"/>
          <p:cNvSpPr>
            <a:spLocks noGrp="1"/>
          </p:cNvSpPr>
          <p:nvPr>
            <p:ph type="title"/>
          </p:nvPr>
        </p:nvSpPr>
        <p:spPr/>
        <p:txBody>
          <a:bodyPr/>
          <a:lstStyle/>
          <a:p>
            <a:r>
              <a:rPr lang="en-AU" dirty="0"/>
              <a:t>What to expect after a PTE</a:t>
            </a:r>
            <a:endParaRPr lang="en-US" dirty="0"/>
          </a:p>
        </p:txBody>
      </p:sp>
    </p:spTree>
    <p:extLst>
      <p:ext uri="{BB962C8B-B14F-4D97-AF65-F5344CB8AC3E}">
        <p14:creationId xmlns:p14="http://schemas.microsoft.com/office/powerpoint/2010/main" val="3428098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47F37E-55D3-0949-885B-7F60C94F2CC6}" type="slidenum">
              <a:rPr lang="en-US" smtClean="0"/>
              <a:pPr/>
              <a:t>16</a:t>
            </a:fld>
            <a:endParaRPr lang="en-US" dirty="0"/>
          </a:p>
        </p:txBody>
      </p:sp>
      <p:sp>
        <p:nvSpPr>
          <p:cNvPr id="4" name="Title 3"/>
          <p:cNvSpPr>
            <a:spLocks noGrp="1"/>
          </p:cNvSpPr>
          <p:nvPr>
            <p:ph type="title"/>
          </p:nvPr>
        </p:nvSpPr>
        <p:spPr>
          <a:xfrm>
            <a:off x="275130" y="3996197"/>
            <a:ext cx="8229600" cy="867306"/>
          </a:xfrm>
        </p:spPr>
        <p:txBody>
          <a:bodyPr/>
          <a:lstStyle/>
          <a:p>
            <a:r>
              <a:rPr lang="en-AU" dirty="0"/>
              <a:t>Session 2: Looking after yourself</a:t>
            </a:r>
            <a:endParaRPr lang="en-US" dirty="0"/>
          </a:p>
        </p:txBody>
      </p:sp>
    </p:spTree>
    <p:extLst>
      <p:ext uri="{BB962C8B-B14F-4D97-AF65-F5344CB8AC3E}">
        <p14:creationId xmlns:p14="http://schemas.microsoft.com/office/powerpoint/2010/main" val="4196741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47F37E-55D3-0949-885B-7F60C94F2CC6}" type="slidenum">
              <a:rPr lang="en-US" smtClean="0"/>
              <a:pPr/>
              <a:t>17</a:t>
            </a:fld>
            <a:endParaRPr lang="en-US" dirty="0"/>
          </a:p>
        </p:txBody>
      </p:sp>
      <p:sp>
        <p:nvSpPr>
          <p:cNvPr id="4" name="Title 3"/>
          <p:cNvSpPr>
            <a:spLocks noGrp="1"/>
          </p:cNvSpPr>
          <p:nvPr>
            <p:ph type="title"/>
          </p:nvPr>
        </p:nvSpPr>
        <p:spPr/>
        <p:txBody>
          <a:bodyPr/>
          <a:lstStyle/>
          <a:p>
            <a:r>
              <a:rPr lang="en-AU" dirty="0"/>
              <a:t>Looking after yourself</a:t>
            </a:r>
            <a:endParaRPr lang="en-US" dirty="0"/>
          </a:p>
        </p:txBody>
      </p:sp>
      <p:graphicFrame>
        <p:nvGraphicFramePr>
          <p:cNvPr id="5" name="Content Placeholder 3">
            <a:extLst>
              <a:ext uri="{FF2B5EF4-FFF2-40B4-BE49-F238E27FC236}">
                <a16:creationId xmlns:a16="http://schemas.microsoft.com/office/drawing/2014/main" id="{78DE6106-8428-4FD9-848C-957972266736}"/>
              </a:ext>
            </a:extLst>
          </p:cNvPr>
          <p:cNvGraphicFramePr>
            <a:graphicFrameLocks noGrp="1"/>
          </p:cNvGraphicFramePr>
          <p:nvPr>
            <p:ph sz="half" idx="1"/>
            <p:extLst>
              <p:ext uri="{D42A27DB-BD31-4B8C-83A1-F6EECF244321}">
                <p14:modId xmlns:p14="http://schemas.microsoft.com/office/powerpoint/2010/main" val="3447575092"/>
              </p:ext>
            </p:extLst>
          </p:nvPr>
        </p:nvGraphicFramePr>
        <p:xfrm>
          <a:off x="497661" y="1638827"/>
          <a:ext cx="8229600" cy="4238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2495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AU" dirty="0"/>
              <a:t>Making sure the bucket doesn’t overflow</a:t>
            </a:r>
          </a:p>
          <a:p>
            <a:endParaRPr lang="en-AU" dirty="0"/>
          </a:p>
        </p:txBody>
      </p:sp>
      <p:sp>
        <p:nvSpPr>
          <p:cNvPr id="3" name="Slide Number Placeholder 2"/>
          <p:cNvSpPr>
            <a:spLocks noGrp="1"/>
          </p:cNvSpPr>
          <p:nvPr>
            <p:ph type="sldNum" sz="quarter" idx="12"/>
          </p:nvPr>
        </p:nvSpPr>
        <p:spPr/>
        <p:txBody>
          <a:bodyPr/>
          <a:lstStyle/>
          <a:p>
            <a:fld id="{C347F37E-55D3-0949-885B-7F60C94F2CC6}" type="slidenum">
              <a:rPr lang="en-US" smtClean="0"/>
              <a:pPr/>
              <a:t>18</a:t>
            </a:fld>
            <a:endParaRPr lang="en-US" dirty="0"/>
          </a:p>
        </p:txBody>
      </p:sp>
      <p:sp>
        <p:nvSpPr>
          <p:cNvPr id="4" name="Title 3"/>
          <p:cNvSpPr>
            <a:spLocks noGrp="1"/>
          </p:cNvSpPr>
          <p:nvPr>
            <p:ph type="title"/>
          </p:nvPr>
        </p:nvSpPr>
        <p:spPr/>
        <p:txBody>
          <a:bodyPr/>
          <a:lstStyle/>
          <a:p>
            <a:r>
              <a:rPr lang="en-AU" dirty="0"/>
              <a:t>Being prepared</a:t>
            </a:r>
          </a:p>
        </p:txBody>
      </p:sp>
      <p:pic>
        <p:nvPicPr>
          <p:cNvPr id="5" name="Picture 2" descr="C:\Users\ahowa\AppData\Local\Microsoft\Windows\Temporary Internet Files\Content.IE5\7D7XX5GI\MC900340304[1].wmf">
            <a:extLst>
              <a:ext uri="{FF2B5EF4-FFF2-40B4-BE49-F238E27FC236}">
                <a16:creationId xmlns:a16="http://schemas.microsoft.com/office/drawing/2014/main" id="{F7F153F6-C2D3-4F9B-8544-039CE7BB6A31}"/>
              </a:ext>
            </a:extLst>
          </p:cNvPr>
          <p:cNvPicPr>
            <a:picLocks noChangeAspect="1" noChangeArrowheads="1"/>
          </p:cNvPicPr>
          <p:nvPr/>
        </p:nvPicPr>
        <p:blipFill>
          <a:blip r:embed="rId3" cstate="print">
            <a:duotone>
              <a:prstClr val="black"/>
              <a:srgbClr val="196281">
                <a:tint val="45000"/>
                <a:satMod val="400000"/>
              </a:srgbClr>
            </a:duotone>
            <a:extLst>
              <a:ext uri="{28A0092B-C50C-407E-A947-70E740481C1C}">
                <a14:useLocalDpi xmlns:a14="http://schemas.microsoft.com/office/drawing/2010/main" val="0"/>
              </a:ext>
            </a:extLst>
          </a:blip>
          <a:srcRect/>
          <a:stretch>
            <a:fillRect/>
          </a:stretch>
        </p:blipFill>
        <p:spPr bwMode="auto">
          <a:xfrm>
            <a:off x="546213" y="2553648"/>
            <a:ext cx="3686633" cy="32904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FC6788EC-6125-4AFF-82CF-00FECA1BB6E8}"/>
              </a:ext>
            </a:extLst>
          </p:cNvPr>
          <p:cNvGraphicFramePr/>
          <p:nvPr>
            <p:extLst>
              <p:ext uri="{D42A27DB-BD31-4B8C-83A1-F6EECF244321}">
                <p14:modId xmlns:p14="http://schemas.microsoft.com/office/powerpoint/2010/main" val="1952468297"/>
              </p:ext>
            </p:extLst>
          </p:nvPr>
        </p:nvGraphicFramePr>
        <p:xfrm>
          <a:off x="4993704" y="2438712"/>
          <a:ext cx="3187801" cy="3366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87403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lvl="1" indent="0">
              <a:buNone/>
            </a:pPr>
            <a:r>
              <a:rPr lang="en-AU" b="1" dirty="0">
                <a:ea typeface="ＭＳ Ｐゴシック"/>
              </a:rPr>
              <a:t>Make your life enjoyable</a:t>
            </a:r>
          </a:p>
          <a:p>
            <a:pPr marL="355600" lvl="1" indent="-355600">
              <a:spcBef>
                <a:spcPts val="600"/>
              </a:spcBef>
              <a:buFontTx/>
              <a:buChar char="•"/>
            </a:pPr>
            <a:r>
              <a:rPr lang="en-AU" dirty="0">
                <a:ea typeface="ＭＳ Ｐゴシック"/>
              </a:rPr>
              <a:t>Make time for things you enjoy</a:t>
            </a:r>
          </a:p>
          <a:p>
            <a:pPr marL="355600" lvl="1" indent="-355600">
              <a:spcBef>
                <a:spcPts val="600"/>
              </a:spcBef>
              <a:buFontTx/>
              <a:buChar char="•"/>
            </a:pPr>
            <a:r>
              <a:rPr lang="en-AU" dirty="0">
                <a:ea typeface="ＭＳ Ｐゴシック"/>
              </a:rPr>
              <a:t>Stay connected with people who make you feel good</a:t>
            </a:r>
          </a:p>
          <a:p>
            <a:pPr marL="355600" lvl="1" indent="-355600">
              <a:spcBef>
                <a:spcPts val="600"/>
              </a:spcBef>
              <a:buFontTx/>
              <a:buChar char="•"/>
            </a:pPr>
            <a:r>
              <a:rPr lang="en-AU" dirty="0">
                <a:ea typeface="ＭＳ Ｐゴシック"/>
              </a:rPr>
              <a:t>Keep yourself healthy: regular sleep, healthy eating, exercise</a:t>
            </a:r>
          </a:p>
          <a:p>
            <a:pPr marL="0" indent="0">
              <a:buNone/>
            </a:pPr>
            <a:endParaRPr lang="en-US" dirty="0"/>
          </a:p>
        </p:txBody>
      </p:sp>
      <p:sp>
        <p:nvSpPr>
          <p:cNvPr id="3" name="Content Placeholder 2"/>
          <p:cNvSpPr>
            <a:spLocks noGrp="1"/>
          </p:cNvSpPr>
          <p:nvPr>
            <p:ph sz="half" idx="2"/>
          </p:nvPr>
        </p:nvSpPr>
        <p:spPr/>
        <p:txBody>
          <a:bodyPr>
            <a:normAutofit/>
          </a:bodyPr>
          <a:lstStyle/>
          <a:p>
            <a:pPr marL="0" indent="0">
              <a:lnSpc>
                <a:spcPct val="100000"/>
              </a:lnSpc>
              <a:buNone/>
            </a:pPr>
            <a:r>
              <a:rPr lang="en-AU" b="1" dirty="0">
                <a:ea typeface="ＭＳ Ｐゴシック"/>
                <a:cs typeface="ＭＳ Ｐゴシック"/>
              </a:rPr>
              <a:t>Reduce work stress</a:t>
            </a:r>
          </a:p>
          <a:p>
            <a:pPr marL="342900" lvl="1" indent="-342900">
              <a:spcBef>
                <a:spcPts val="600"/>
              </a:spcBef>
              <a:buFont typeface="Arial" panose="020B0604020202020204" pitchFamily="34" charset="0"/>
              <a:buChar char="•"/>
            </a:pPr>
            <a:r>
              <a:rPr lang="en-AU" dirty="0">
                <a:ea typeface="ＭＳ Ｐゴシック"/>
              </a:rPr>
              <a:t>Make the most of your breaks</a:t>
            </a:r>
          </a:p>
          <a:p>
            <a:pPr marL="342900" lvl="1" indent="-342900">
              <a:spcBef>
                <a:spcPts val="600"/>
              </a:spcBef>
              <a:buFont typeface="Arial" panose="020B0604020202020204" pitchFamily="34" charset="0"/>
              <a:buChar char="•"/>
            </a:pPr>
            <a:r>
              <a:rPr lang="en-AU" dirty="0">
                <a:ea typeface="ＭＳ Ｐゴシック"/>
              </a:rPr>
              <a:t>Manage your time effectively</a:t>
            </a:r>
          </a:p>
          <a:p>
            <a:pPr marL="342900" lvl="1" indent="-342900">
              <a:spcBef>
                <a:spcPts val="600"/>
              </a:spcBef>
              <a:buFont typeface="Arial" panose="020B0604020202020204" pitchFamily="34" charset="0"/>
              <a:buChar char="•"/>
            </a:pPr>
            <a:r>
              <a:rPr lang="en-AU" dirty="0">
                <a:ea typeface="ＭＳ Ｐゴシック"/>
              </a:rPr>
              <a:t>Don’t over-commit: prioritise tasks</a:t>
            </a:r>
          </a:p>
          <a:p>
            <a:pPr marL="342900" lvl="1" indent="-342900">
              <a:spcBef>
                <a:spcPts val="600"/>
              </a:spcBef>
              <a:buFont typeface="Arial" panose="020B0604020202020204" pitchFamily="34" charset="0"/>
              <a:buChar char="•"/>
            </a:pPr>
            <a:r>
              <a:rPr lang="en-AU" dirty="0">
                <a:ea typeface="ＭＳ Ｐゴシック"/>
              </a:rPr>
              <a:t>Have holidays</a:t>
            </a:r>
          </a:p>
        </p:txBody>
      </p:sp>
      <p:sp>
        <p:nvSpPr>
          <p:cNvPr id="6" name="Slide Number Placeholder 5"/>
          <p:cNvSpPr>
            <a:spLocks noGrp="1"/>
          </p:cNvSpPr>
          <p:nvPr>
            <p:ph type="sldNum" sz="quarter" idx="12"/>
          </p:nvPr>
        </p:nvSpPr>
        <p:spPr/>
        <p:txBody>
          <a:bodyPr/>
          <a:lstStyle/>
          <a:p>
            <a:fld id="{C347F37E-55D3-0949-885B-7F60C94F2CC6}" type="slidenum">
              <a:rPr lang="en-US" smtClean="0"/>
              <a:pPr/>
              <a:t>19</a:t>
            </a:fld>
            <a:endParaRPr lang="en-US" dirty="0"/>
          </a:p>
        </p:txBody>
      </p:sp>
      <p:sp>
        <p:nvSpPr>
          <p:cNvPr id="4" name="Title 3"/>
          <p:cNvSpPr>
            <a:spLocks noGrp="1"/>
          </p:cNvSpPr>
          <p:nvPr>
            <p:ph type="title"/>
          </p:nvPr>
        </p:nvSpPr>
        <p:spPr/>
        <p:txBody>
          <a:bodyPr/>
          <a:lstStyle/>
          <a:p>
            <a:r>
              <a:rPr lang="en-AU" dirty="0"/>
              <a:t>Improving wellbeing</a:t>
            </a:r>
            <a:endParaRPr lang="en-US" dirty="0"/>
          </a:p>
        </p:txBody>
      </p:sp>
      <p:pic>
        <p:nvPicPr>
          <p:cNvPr id="9" name="Picture 8">
            <a:extLst>
              <a:ext uri="{FF2B5EF4-FFF2-40B4-BE49-F238E27FC236}">
                <a16:creationId xmlns:a16="http://schemas.microsoft.com/office/drawing/2014/main" id="{B5893131-376C-4310-A4E0-63D4345B0DF3}"/>
              </a:ext>
            </a:extLst>
          </p:cNvPr>
          <p:cNvPicPr>
            <a:picLocks noChangeAspect="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4649" y="611303"/>
            <a:ext cx="1512168" cy="320435"/>
          </a:xfrm>
          <a:prstGeom prst="rect">
            <a:avLst/>
          </a:prstGeom>
        </p:spPr>
      </p:pic>
    </p:spTree>
    <p:extLst>
      <p:ext uri="{BB962C8B-B14F-4D97-AF65-F5344CB8AC3E}">
        <p14:creationId xmlns:p14="http://schemas.microsoft.com/office/powerpoint/2010/main" val="1776926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47F37E-55D3-0949-885B-7F60C94F2CC6}" type="slidenum">
              <a:rPr lang="en-US" smtClean="0"/>
              <a:pPr/>
              <a:t>2</a:t>
            </a:fld>
            <a:endParaRPr lang="en-US" dirty="0"/>
          </a:p>
        </p:txBody>
      </p:sp>
      <p:sp>
        <p:nvSpPr>
          <p:cNvPr id="3" name="Content Placeholder 2"/>
          <p:cNvSpPr>
            <a:spLocks noGrp="1"/>
          </p:cNvSpPr>
          <p:nvPr>
            <p:ph idx="1"/>
          </p:nvPr>
        </p:nvSpPr>
        <p:spPr>
          <a:xfrm>
            <a:off x="457200" y="2225826"/>
            <a:ext cx="8229600" cy="2370363"/>
          </a:xfrm>
        </p:spPr>
        <p:txBody>
          <a:bodyPr>
            <a:normAutofit/>
          </a:bodyPr>
          <a:lstStyle/>
          <a:p>
            <a:pPr>
              <a:lnSpc>
                <a:spcPct val="110000"/>
              </a:lnSpc>
            </a:pPr>
            <a:r>
              <a:rPr lang="en-US" dirty="0"/>
              <a:t>I acknowledge the </a:t>
            </a:r>
            <a:r>
              <a:rPr lang="en-AU" dirty="0"/>
              <a:t>Traditional Owners </a:t>
            </a:r>
            <a:r>
              <a:rPr lang="en-US" dirty="0"/>
              <a:t>of these lands. </a:t>
            </a:r>
          </a:p>
          <a:p>
            <a:pPr>
              <a:lnSpc>
                <a:spcPct val="110000"/>
              </a:lnSpc>
            </a:pPr>
            <a:r>
              <a:rPr lang="en-US" dirty="0"/>
              <a:t>We acknowledge that the land on which we meet was the place of age-old ceremonies, of celebration, initiation and renewal, and that the local Aboriginal peoples have had and continue to have a unique role in the life of these lands.</a:t>
            </a:r>
            <a:endParaRPr lang="en-AU" dirty="0"/>
          </a:p>
          <a:p>
            <a:pPr>
              <a:lnSpc>
                <a:spcPct val="110000"/>
              </a:lnSpc>
            </a:pPr>
            <a:endParaRPr lang="en-US" dirty="0"/>
          </a:p>
        </p:txBody>
      </p:sp>
      <p:sp>
        <p:nvSpPr>
          <p:cNvPr id="4" name="Title 3"/>
          <p:cNvSpPr>
            <a:spLocks noGrp="1"/>
          </p:cNvSpPr>
          <p:nvPr>
            <p:ph type="title"/>
          </p:nvPr>
        </p:nvSpPr>
        <p:spPr/>
        <p:txBody>
          <a:bodyPr/>
          <a:lstStyle/>
          <a:p>
            <a:r>
              <a:rPr lang="en-AU" dirty="0"/>
              <a:t>Acknowledgement of Country</a:t>
            </a:r>
            <a:endParaRPr lang="en-US" dirty="0"/>
          </a:p>
        </p:txBody>
      </p:sp>
    </p:spTree>
    <p:extLst>
      <p:ext uri="{BB962C8B-B14F-4D97-AF65-F5344CB8AC3E}">
        <p14:creationId xmlns:p14="http://schemas.microsoft.com/office/powerpoint/2010/main" val="4083505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lvl="1" indent="0">
              <a:buNone/>
            </a:pPr>
            <a:r>
              <a:rPr lang="en-AU" b="1" dirty="0">
                <a:ea typeface="ＭＳ Ｐゴシック"/>
              </a:rPr>
              <a:t>Practise good coping skills</a:t>
            </a:r>
          </a:p>
          <a:p>
            <a:pPr marL="457200" lvl="1" indent="-457200">
              <a:spcBef>
                <a:spcPts val="600"/>
              </a:spcBef>
              <a:buFont typeface="Arial" panose="020B0604020202020204" pitchFamily="34" charset="0"/>
              <a:buChar char="•"/>
            </a:pPr>
            <a:r>
              <a:rPr lang="en-AU" dirty="0">
                <a:ea typeface="ＭＳ Ｐゴシック"/>
              </a:rPr>
              <a:t>Ask for help when you need it</a:t>
            </a:r>
          </a:p>
          <a:p>
            <a:pPr marL="457200" lvl="1" indent="-457200">
              <a:spcBef>
                <a:spcPts val="600"/>
              </a:spcBef>
              <a:buFont typeface="Arial" panose="020B0604020202020204" pitchFamily="34" charset="0"/>
              <a:buChar char="•"/>
            </a:pPr>
            <a:r>
              <a:rPr lang="en-AU" dirty="0">
                <a:ea typeface="ＭＳ Ｐゴシック"/>
              </a:rPr>
              <a:t>Don’t rely on drugs &amp; alcohol to feel better</a:t>
            </a:r>
          </a:p>
          <a:p>
            <a:pPr marL="457200" lvl="1" indent="-457200">
              <a:spcBef>
                <a:spcPts val="600"/>
              </a:spcBef>
              <a:buFont typeface="Arial" panose="020B0604020202020204" pitchFamily="34" charset="0"/>
              <a:buChar char="•"/>
            </a:pPr>
            <a:r>
              <a:rPr lang="en-AU" dirty="0">
                <a:ea typeface="ＭＳ Ｐゴシック"/>
              </a:rPr>
              <a:t>We’ll cover some of these skills later in the session</a:t>
            </a:r>
          </a:p>
          <a:p>
            <a:endParaRPr lang="en-AU" dirty="0"/>
          </a:p>
        </p:txBody>
      </p:sp>
      <p:sp>
        <p:nvSpPr>
          <p:cNvPr id="3" name="Slide Number Placeholder 2"/>
          <p:cNvSpPr>
            <a:spLocks noGrp="1"/>
          </p:cNvSpPr>
          <p:nvPr>
            <p:ph type="sldNum" sz="quarter" idx="12"/>
          </p:nvPr>
        </p:nvSpPr>
        <p:spPr/>
        <p:txBody>
          <a:bodyPr/>
          <a:lstStyle/>
          <a:p>
            <a:fld id="{C347F37E-55D3-0949-885B-7F60C94F2CC6}" type="slidenum">
              <a:rPr lang="en-US" smtClean="0"/>
              <a:pPr/>
              <a:t>20</a:t>
            </a:fld>
            <a:endParaRPr lang="en-US" dirty="0"/>
          </a:p>
        </p:txBody>
      </p:sp>
      <p:sp>
        <p:nvSpPr>
          <p:cNvPr id="4" name="Title 3"/>
          <p:cNvSpPr>
            <a:spLocks noGrp="1"/>
          </p:cNvSpPr>
          <p:nvPr>
            <p:ph type="title"/>
          </p:nvPr>
        </p:nvSpPr>
        <p:spPr/>
        <p:txBody>
          <a:bodyPr/>
          <a:lstStyle/>
          <a:p>
            <a:r>
              <a:rPr lang="en-AU" dirty="0"/>
              <a:t>Improving wellbeing</a:t>
            </a:r>
          </a:p>
        </p:txBody>
      </p:sp>
    </p:spTree>
    <p:extLst>
      <p:ext uri="{BB962C8B-B14F-4D97-AF65-F5344CB8AC3E}">
        <p14:creationId xmlns:p14="http://schemas.microsoft.com/office/powerpoint/2010/main" val="1227356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9" y="1888067"/>
            <a:ext cx="8229601" cy="4238096"/>
          </a:xfrm>
        </p:spPr>
        <p:txBody>
          <a:bodyPr/>
          <a:lstStyle/>
          <a:p>
            <a:pPr marL="0" indent="0">
              <a:buNone/>
            </a:pPr>
            <a:r>
              <a:rPr lang="en-AU" b="1" dirty="0"/>
              <a:t>Take a moment to consider the following questions and write down your answers.</a:t>
            </a:r>
            <a:r>
              <a:rPr lang="en-AU" dirty="0"/>
              <a:t> Do you:</a:t>
            </a:r>
          </a:p>
          <a:p>
            <a:pPr lvl="0"/>
            <a:r>
              <a:rPr lang="en-AU" dirty="0"/>
              <a:t>Have regular routines that help you feel good?</a:t>
            </a:r>
          </a:p>
          <a:p>
            <a:pPr lvl="0"/>
            <a:r>
              <a:rPr lang="en-AU" dirty="0"/>
              <a:t>Devote enough time to relationships &amp; activities that you enjoy?</a:t>
            </a:r>
          </a:p>
          <a:p>
            <a:pPr lvl="0"/>
            <a:r>
              <a:rPr lang="en-AU" dirty="0"/>
              <a:t>Make the most of work breaks &amp; breaks during the holidays?</a:t>
            </a:r>
          </a:p>
          <a:p>
            <a:pPr lvl="0"/>
            <a:r>
              <a:rPr lang="en-AU" dirty="0"/>
              <a:t>Tend to over-commit – never say ‘no’? </a:t>
            </a:r>
          </a:p>
          <a:p>
            <a:pPr lvl="0"/>
            <a:r>
              <a:rPr lang="en-AU" dirty="0"/>
              <a:t>Are you making time for things that are valued?</a:t>
            </a:r>
          </a:p>
          <a:p>
            <a:r>
              <a:rPr lang="en-AU" i="1" dirty="0"/>
              <a:t>&lt;each organisation to insert information on standard organisation procedures after a staff member has experienced a PTE&gt;</a:t>
            </a:r>
          </a:p>
          <a:p>
            <a:pPr lvl="3"/>
            <a:endParaRPr lang="en-US" sz="1500" dirty="0"/>
          </a:p>
        </p:txBody>
      </p:sp>
      <p:sp>
        <p:nvSpPr>
          <p:cNvPr id="6" name="Slide Number Placeholder 5"/>
          <p:cNvSpPr>
            <a:spLocks noGrp="1"/>
          </p:cNvSpPr>
          <p:nvPr>
            <p:ph type="sldNum" sz="quarter" idx="12"/>
          </p:nvPr>
        </p:nvSpPr>
        <p:spPr/>
        <p:txBody>
          <a:bodyPr/>
          <a:lstStyle/>
          <a:p>
            <a:fld id="{C347F37E-55D3-0949-885B-7F60C94F2CC6}" type="slidenum">
              <a:rPr lang="en-US" smtClean="0"/>
              <a:pPr/>
              <a:t>21</a:t>
            </a:fld>
            <a:endParaRPr lang="en-US" dirty="0"/>
          </a:p>
        </p:txBody>
      </p:sp>
      <p:sp>
        <p:nvSpPr>
          <p:cNvPr id="4" name="Title 3"/>
          <p:cNvSpPr>
            <a:spLocks noGrp="1"/>
          </p:cNvSpPr>
          <p:nvPr>
            <p:ph type="title"/>
          </p:nvPr>
        </p:nvSpPr>
        <p:spPr/>
        <p:txBody>
          <a:bodyPr/>
          <a:lstStyle/>
          <a:p>
            <a:r>
              <a:rPr lang="en-AU" dirty="0"/>
              <a:t>Exercise: Improving wellbeing</a:t>
            </a:r>
            <a:endParaRPr lang="en-US" dirty="0"/>
          </a:p>
        </p:txBody>
      </p:sp>
    </p:spTree>
    <p:extLst>
      <p:ext uri="{BB962C8B-B14F-4D97-AF65-F5344CB8AC3E}">
        <p14:creationId xmlns:p14="http://schemas.microsoft.com/office/powerpoint/2010/main" val="2013947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AU" dirty="0"/>
              <a:t>Strategies that can be used during/after a PTE</a:t>
            </a:r>
          </a:p>
          <a:p>
            <a:pPr marL="0" indent="0">
              <a:buNone/>
            </a:pPr>
            <a:endParaRPr lang="en-AU" dirty="0"/>
          </a:p>
        </p:txBody>
      </p:sp>
      <p:sp>
        <p:nvSpPr>
          <p:cNvPr id="3" name="Slide Number Placeholder 2"/>
          <p:cNvSpPr>
            <a:spLocks noGrp="1"/>
          </p:cNvSpPr>
          <p:nvPr>
            <p:ph type="sldNum" sz="quarter" idx="12"/>
          </p:nvPr>
        </p:nvSpPr>
        <p:spPr/>
        <p:txBody>
          <a:bodyPr/>
          <a:lstStyle/>
          <a:p>
            <a:fld id="{C347F37E-55D3-0949-885B-7F60C94F2CC6}" type="slidenum">
              <a:rPr lang="en-US" smtClean="0"/>
              <a:pPr/>
              <a:t>22</a:t>
            </a:fld>
            <a:endParaRPr lang="en-US" dirty="0"/>
          </a:p>
        </p:txBody>
      </p:sp>
      <p:sp>
        <p:nvSpPr>
          <p:cNvPr id="4" name="Title 3"/>
          <p:cNvSpPr>
            <a:spLocks noGrp="1"/>
          </p:cNvSpPr>
          <p:nvPr>
            <p:ph type="title"/>
          </p:nvPr>
        </p:nvSpPr>
        <p:spPr/>
        <p:txBody>
          <a:bodyPr/>
          <a:lstStyle/>
          <a:p>
            <a:r>
              <a:rPr lang="en-AU" dirty="0"/>
              <a:t>Managing strong emotions</a:t>
            </a:r>
          </a:p>
        </p:txBody>
      </p:sp>
      <p:graphicFrame>
        <p:nvGraphicFramePr>
          <p:cNvPr id="6" name="Table 5">
            <a:extLst>
              <a:ext uri="{FF2B5EF4-FFF2-40B4-BE49-F238E27FC236}">
                <a16:creationId xmlns:a16="http://schemas.microsoft.com/office/drawing/2014/main" id="{598406F9-FA19-40A1-A1F2-690D9916CD1A}"/>
              </a:ext>
            </a:extLst>
          </p:cNvPr>
          <p:cNvGraphicFramePr>
            <a:graphicFrameLocks noGrp="1"/>
          </p:cNvGraphicFramePr>
          <p:nvPr>
            <p:extLst>
              <p:ext uri="{D42A27DB-BD31-4B8C-83A1-F6EECF244321}">
                <p14:modId xmlns:p14="http://schemas.microsoft.com/office/powerpoint/2010/main" val="2520189406"/>
              </p:ext>
            </p:extLst>
          </p:nvPr>
        </p:nvGraphicFramePr>
        <p:xfrm>
          <a:off x="534467" y="2459819"/>
          <a:ext cx="7192800" cy="1869082"/>
        </p:xfrm>
        <a:graphic>
          <a:graphicData uri="http://schemas.openxmlformats.org/drawingml/2006/table">
            <a:tbl>
              <a:tblPr firstRow="1" firstCol="1" bandRow="1"/>
              <a:tblGrid>
                <a:gridCol w="2397600">
                  <a:extLst>
                    <a:ext uri="{9D8B030D-6E8A-4147-A177-3AD203B41FA5}">
                      <a16:colId xmlns:a16="http://schemas.microsoft.com/office/drawing/2014/main" val="2236593863"/>
                    </a:ext>
                  </a:extLst>
                </a:gridCol>
                <a:gridCol w="2397600">
                  <a:extLst>
                    <a:ext uri="{9D8B030D-6E8A-4147-A177-3AD203B41FA5}">
                      <a16:colId xmlns:a16="http://schemas.microsoft.com/office/drawing/2014/main" val="2140884414"/>
                    </a:ext>
                  </a:extLst>
                </a:gridCol>
                <a:gridCol w="2397600">
                  <a:extLst>
                    <a:ext uri="{9D8B030D-6E8A-4147-A177-3AD203B41FA5}">
                      <a16:colId xmlns:a16="http://schemas.microsoft.com/office/drawing/2014/main" val="543701642"/>
                    </a:ext>
                  </a:extLst>
                </a:gridCol>
              </a:tblGrid>
              <a:tr h="346685">
                <a:tc>
                  <a:txBody>
                    <a:bodyPr/>
                    <a:lstStyle/>
                    <a:p>
                      <a:pPr marR="36195">
                        <a:lnSpc>
                          <a:spcPct val="115000"/>
                        </a:lnSpc>
                        <a:spcBef>
                          <a:spcPts val="600"/>
                        </a:spcBef>
                        <a:spcAft>
                          <a:spcPts val="200"/>
                        </a:spcAft>
                      </a:pPr>
                      <a:r>
                        <a:rPr lang="en-AU" sz="10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Type of response </a:t>
                      </a: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A89"/>
                    </a:solidFill>
                  </a:tcPr>
                </a:tc>
                <a:tc>
                  <a:txBody>
                    <a:bodyPr/>
                    <a:lstStyle/>
                    <a:p>
                      <a:pPr marR="36195">
                        <a:lnSpc>
                          <a:spcPct val="115000"/>
                        </a:lnSpc>
                        <a:spcBef>
                          <a:spcPts val="600"/>
                        </a:spcBef>
                        <a:spcAft>
                          <a:spcPts val="200"/>
                        </a:spcAft>
                      </a:pPr>
                      <a:r>
                        <a:rPr lang="en-AU"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What can happen</a:t>
                      </a: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A89"/>
                    </a:solidFill>
                  </a:tcPr>
                </a:tc>
                <a:tc>
                  <a:txBody>
                    <a:bodyPr/>
                    <a:lstStyle/>
                    <a:p>
                      <a:pPr marR="36195">
                        <a:lnSpc>
                          <a:spcPct val="115000"/>
                        </a:lnSpc>
                        <a:spcBef>
                          <a:spcPts val="600"/>
                        </a:spcBef>
                        <a:spcAft>
                          <a:spcPts val="200"/>
                        </a:spcAft>
                      </a:pPr>
                      <a:r>
                        <a:rPr lang="en-AU"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Strategy</a:t>
                      </a: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A89"/>
                    </a:solidFill>
                  </a:tcPr>
                </a:tc>
                <a:extLst>
                  <a:ext uri="{0D108BD9-81ED-4DB2-BD59-A6C34878D82A}">
                    <a16:rowId xmlns:a16="http://schemas.microsoft.com/office/drawing/2014/main" val="207084559"/>
                  </a:ext>
                </a:extLst>
              </a:tr>
              <a:tr h="499997">
                <a:tc>
                  <a:txBody>
                    <a:bodyPr/>
                    <a:lstStyle/>
                    <a:p>
                      <a:pPr marR="36195">
                        <a:lnSpc>
                          <a:spcPct val="115000"/>
                        </a:lnSpc>
                        <a:spcBef>
                          <a:spcPts val="600"/>
                        </a:spcBef>
                        <a:spcAft>
                          <a:spcPts val="20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Physical</a:t>
                      </a:r>
                    </a:p>
                    <a:p>
                      <a:pPr marR="36195">
                        <a:spcBef>
                          <a:spcPts val="600"/>
                        </a:spcBef>
                        <a:spcAft>
                          <a:spcPts val="20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 </a:t>
                      </a: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R="36195">
                        <a:spcBef>
                          <a:spcPts val="600"/>
                        </a:spcBef>
                        <a:spcAft>
                          <a:spcPts val="200"/>
                        </a:spcAft>
                      </a:pPr>
                      <a:r>
                        <a:rPr lang="en-AU" sz="1000">
                          <a:effectLst/>
                          <a:latin typeface="Arial" panose="020B0604020202020204" pitchFamily="34" charset="0"/>
                          <a:ea typeface="Calibri" panose="020F0502020204030204" pitchFamily="34" charset="0"/>
                          <a:cs typeface="Times New Roman" panose="02020603050405020304" pitchFamily="18" charset="0"/>
                        </a:rPr>
                        <a:t>e.g., anxious, sweaty palms, heart racing</a:t>
                      </a: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R="36195">
                        <a:spcBef>
                          <a:spcPts val="600"/>
                        </a:spcBef>
                        <a:spcAft>
                          <a:spcPts val="2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Breathing re-training; grounding</a:t>
                      </a: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818748085"/>
                  </a:ext>
                </a:extLst>
              </a:tr>
              <a:tr h="511200">
                <a:tc>
                  <a:txBody>
                    <a:bodyPr/>
                    <a:lstStyle/>
                    <a:p>
                      <a:pPr marR="36195">
                        <a:spcBef>
                          <a:spcPts val="600"/>
                        </a:spcBef>
                        <a:spcAft>
                          <a:spcPts val="2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Thinking</a:t>
                      </a:r>
                      <a:endParaRPr lang="en-AU" sz="1100" dirty="0">
                        <a:effectLst/>
                        <a:latin typeface="Arial" panose="020B0604020202020204" pitchFamily="34" charset="0"/>
                        <a:ea typeface="Calibri" panose="020F0502020204030204" pitchFamily="34" charset="0"/>
                        <a:cs typeface="Times New Roman" panose="02020603050405020304" pitchFamily="18" charset="0"/>
                      </a:endParaRP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R="36195">
                        <a:spcBef>
                          <a:spcPts val="600"/>
                        </a:spcBef>
                        <a:spcAft>
                          <a:spcPts val="200"/>
                        </a:spcAft>
                      </a:pPr>
                      <a:r>
                        <a:rPr lang="en-US" sz="1000">
                          <a:effectLst/>
                          <a:latin typeface="Arial" panose="020B0604020202020204" pitchFamily="34" charset="0"/>
                          <a:ea typeface="Calibri" panose="020F0502020204030204" pitchFamily="34" charset="0"/>
                          <a:cs typeface="Times New Roman" panose="02020603050405020304" pitchFamily="18" charset="0"/>
                        </a:rPr>
                        <a:t>e.g., “I can’t cope with this”</a:t>
                      </a:r>
                      <a:endParaRPr lang="en-AU" sz="1100">
                        <a:effectLst/>
                        <a:latin typeface="Arial" panose="020B0604020202020204" pitchFamily="34" charset="0"/>
                        <a:ea typeface="Calibri" panose="020F0502020204030204" pitchFamily="34" charset="0"/>
                        <a:cs typeface="Times New Roman" panose="02020603050405020304" pitchFamily="18" charset="0"/>
                      </a:endParaRP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R="36195">
                        <a:spcBef>
                          <a:spcPts val="600"/>
                        </a:spcBef>
                        <a:spcAft>
                          <a:spcPts val="20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Simple self-strategy</a:t>
                      </a:r>
                      <a:endParaRPr lang="en-AU" sz="1100" dirty="0">
                        <a:effectLst/>
                        <a:latin typeface="Arial" panose="020B0604020202020204" pitchFamily="34" charset="0"/>
                        <a:ea typeface="Calibri" panose="020F0502020204030204" pitchFamily="34" charset="0"/>
                        <a:cs typeface="Times New Roman" panose="02020603050405020304" pitchFamily="18" charset="0"/>
                      </a:endParaRP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532617317"/>
                  </a:ext>
                </a:extLst>
              </a:tr>
              <a:tr h="511200">
                <a:tc>
                  <a:txBody>
                    <a:bodyPr/>
                    <a:lstStyle/>
                    <a:p>
                      <a:pPr marR="36195">
                        <a:spcBef>
                          <a:spcPts val="600"/>
                        </a:spcBef>
                        <a:spcAft>
                          <a:spcPts val="2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Behavior</a:t>
                      </a:r>
                      <a:endParaRPr lang="en-AU" sz="1100" dirty="0">
                        <a:effectLst/>
                        <a:latin typeface="Arial" panose="020B0604020202020204" pitchFamily="34" charset="0"/>
                        <a:ea typeface="Calibri" panose="020F0502020204030204" pitchFamily="34" charset="0"/>
                        <a:cs typeface="Times New Roman" panose="02020603050405020304" pitchFamily="18" charset="0"/>
                      </a:endParaRP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R="36195">
                        <a:spcBef>
                          <a:spcPts val="600"/>
                        </a:spcBef>
                        <a:spcAft>
                          <a:spcPts val="200"/>
                        </a:spcAft>
                      </a:pPr>
                      <a:r>
                        <a:rPr lang="en-US" sz="1000">
                          <a:effectLst/>
                          <a:latin typeface="Arial" panose="020B0604020202020204" pitchFamily="34" charset="0"/>
                          <a:ea typeface="Calibri" panose="020F0502020204030204" pitchFamily="34" charset="0"/>
                          <a:cs typeface="Times New Roman" panose="02020603050405020304" pitchFamily="18" charset="0"/>
                        </a:rPr>
                        <a:t>e.g.; freezing, yelling, drinking </a:t>
                      </a:r>
                      <a:endParaRPr lang="en-AU" sz="1100">
                        <a:effectLst/>
                        <a:latin typeface="Arial" panose="020B0604020202020204" pitchFamily="34" charset="0"/>
                        <a:ea typeface="Calibri" panose="020F0502020204030204" pitchFamily="34" charset="0"/>
                        <a:cs typeface="Times New Roman" panose="02020603050405020304" pitchFamily="18" charset="0"/>
                      </a:endParaRP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R="36195">
                        <a:spcBef>
                          <a:spcPts val="600"/>
                        </a:spcBef>
                        <a:spcAft>
                          <a:spcPts val="2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Getting support, using time-out, or finding alternative activities </a:t>
                      </a:r>
                      <a:endParaRPr lang="en-AU" sz="1100" dirty="0">
                        <a:effectLst/>
                        <a:latin typeface="Arial" panose="020B0604020202020204" pitchFamily="34" charset="0"/>
                        <a:ea typeface="Calibri" panose="020F0502020204030204" pitchFamily="34" charset="0"/>
                        <a:cs typeface="Times New Roman" panose="02020603050405020304" pitchFamily="18" charset="0"/>
                      </a:endParaRP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584713640"/>
                  </a:ext>
                </a:extLst>
              </a:tr>
            </a:tbl>
          </a:graphicData>
        </a:graphic>
      </p:graphicFrame>
    </p:spTree>
    <p:extLst>
      <p:ext uri="{BB962C8B-B14F-4D97-AF65-F5344CB8AC3E}">
        <p14:creationId xmlns:p14="http://schemas.microsoft.com/office/powerpoint/2010/main" val="3498692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47F37E-55D3-0949-885B-7F60C94F2CC6}" type="slidenum">
              <a:rPr lang="en-US" smtClean="0"/>
              <a:pPr/>
              <a:t>23</a:t>
            </a:fld>
            <a:endParaRPr lang="en-US" dirty="0"/>
          </a:p>
        </p:txBody>
      </p:sp>
      <p:sp>
        <p:nvSpPr>
          <p:cNvPr id="4" name="Title 3"/>
          <p:cNvSpPr>
            <a:spLocks noGrp="1"/>
          </p:cNvSpPr>
          <p:nvPr>
            <p:ph type="title"/>
          </p:nvPr>
        </p:nvSpPr>
        <p:spPr/>
        <p:txBody>
          <a:bodyPr/>
          <a:lstStyle/>
          <a:p>
            <a:r>
              <a:rPr lang="en-AU" dirty="0"/>
              <a:t>Exercise: Controlled breathing</a:t>
            </a:r>
            <a:endParaRPr lang="en-US" dirty="0"/>
          </a:p>
        </p:txBody>
      </p:sp>
      <p:pic>
        <p:nvPicPr>
          <p:cNvPr id="10" name="Picture 9">
            <a:extLst>
              <a:ext uri="{FF2B5EF4-FFF2-40B4-BE49-F238E27FC236}">
                <a16:creationId xmlns:a16="http://schemas.microsoft.com/office/drawing/2014/main" id="{7DCD2654-538F-4080-946D-5FD222B6B4B7}"/>
              </a:ext>
            </a:extLst>
          </p:cNvPr>
          <p:cNvPicPr>
            <a:picLocks noChangeAspect="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4649" y="611303"/>
            <a:ext cx="1512168" cy="320435"/>
          </a:xfrm>
          <a:prstGeom prst="rect">
            <a:avLst/>
          </a:prstGeom>
        </p:spPr>
      </p:pic>
      <p:sp>
        <p:nvSpPr>
          <p:cNvPr id="8" name="Isosceles Triangle 7">
            <a:extLst>
              <a:ext uri="{FF2B5EF4-FFF2-40B4-BE49-F238E27FC236}">
                <a16:creationId xmlns:a16="http://schemas.microsoft.com/office/drawing/2014/main" id="{423C47FF-616E-412C-A101-B08FDD93B90A}"/>
              </a:ext>
            </a:extLst>
          </p:cNvPr>
          <p:cNvSpPr/>
          <p:nvPr/>
        </p:nvSpPr>
        <p:spPr>
          <a:xfrm>
            <a:off x="2125980" y="1763652"/>
            <a:ext cx="4889500" cy="3244850"/>
          </a:xfrm>
          <a:prstGeom prst="triangle">
            <a:avLst/>
          </a:prstGeom>
          <a:solidFill>
            <a:srgbClr val="63BFB5"/>
          </a:solidFill>
          <a:ln w="6350" cap="flat" cmpd="sng" algn="ctr">
            <a:solidFill>
              <a:srgbClr val="005A89"/>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9" name="Text Box 8">
            <a:extLst>
              <a:ext uri="{FF2B5EF4-FFF2-40B4-BE49-F238E27FC236}">
                <a16:creationId xmlns:a16="http://schemas.microsoft.com/office/drawing/2014/main" id="{F110AF11-8EE2-4B8C-80D0-D34B66AC53D1}"/>
              </a:ext>
            </a:extLst>
          </p:cNvPr>
          <p:cNvSpPr txBox="1"/>
          <p:nvPr/>
        </p:nvSpPr>
        <p:spPr>
          <a:xfrm>
            <a:off x="2125980" y="5008502"/>
            <a:ext cx="4888230" cy="533400"/>
          </a:xfrm>
          <a:prstGeom prst="rect">
            <a:avLst/>
          </a:prstGeom>
          <a:solidFill>
            <a:srgbClr val="63BFB5"/>
          </a:solidFill>
          <a:ln w="6350">
            <a:solidFill>
              <a:srgbClr val="005A89"/>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2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1		2		3		4		5		6</a:t>
            </a:r>
            <a:endParaRPr lang="en-AU" sz="1100" dirty="0">
              <a:effectLst/>
              <a:latin typeface="Arial" panose="020B0604020202020204" pitchFamily="34" charset="0"/>
              <a:ea typeface="Calibri" panose="020F0502020204030204" pitchFamily="34" charset="0"/>
              <a:cs typeface="Times New Roman" panose="02020603050405020304" pitchFamily="18" charset="0"/>
            </a:endParaRPr>
          </a:p>
          <a:p>
            <a:pPr algn="ctr">
              <a:spcAft>
                <a:spcPts val="0"/>
              </a:spcAft>
            </a:pPr>
            <a:r>
              <a:rPr lang="en-US" sz="14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SECONDS</a:t>
            </a:r>
            <a:endParaRPr lang="en-AU" sz="11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35DF30DA-47B9-4F04-BD73-1E1E58FFCDE4}"/>
              </a:ext>
            </a:extLst>
          </p:cNvPr>
          <p:cNvCxnSpPr/>
          <p:nvPr/>
        </p:nvCxnSpPr>
        <p:spPr>
          <a:xfrm flipV="1">
            <a:off x="3415030" y="3338452"/>
            <a:ext cx="1009015" cy="1409700"/>
          </a:xfrm>
          <a:prstGeom prst="straightConnector1">
            <a:avLst/>
          </a:prstGeom>
          <a:noFill/>
          <a:ln w="6350" cap="flat" cmpd="sng" algn="ctr">
            <a:solidFill>
              <a:srgbClr val="005A89"/>
            </a:solidFill>
            <a:prstDash val="solid"/>
            <a:miter lim="800000"/>
            <a:tailEnd type="triangle"/>
          </a:ln>
          <a:effectLst/>
        </p:spPr>
      </p:cxnSp>
      <p:cxnSp>
        <p:nvCxnSpPr>
          <p:cNvPr id="12" name="Straight Arrow Connector 11">
            <a:extLst>
              <a:ext uri="{FF2B5EF4-FFF2-40B4-BE49-F238E27FC236}">
                <a16:creationId xmlns:a16="http://schemas.microsoft.com/office/drawing/2014/main" id="{DEBE987A-5499-4405-949F-97E88720E82B}"/>
              </a:ext>
            </a:extLst>
          </p:cNvPr>
          <p:cNvCxnSpPr/>
          <p:nvPr/>
        </p:nvCxnSpPr>
        <p:spPr>
          <a:xfrm>
            <a:off x="4837430" y="3338452"/>
            <a:ext cx="1003300" cy="1441450"/>
          </a:xfrm>
          <a:prstGeom prst="straightConnector1">
            <a:avLst/>
          </a:prstGeom>
          <a:noFill/>
          <a:ln w="6350" cap="flat" cmpd="sng" algn="ctr">
            <a:solidFill>
              <a:srgbClr val="005A89"/>
            </a:solidFill>
            <a:prstDash val="solid"/>
            <a:miter lim="800000"/>
            <a:tailEnd type="triangle"/>
          </a:ln>
          <a:effectLst/>
        </p:spPr>
      </p:cxnSp>
      <p:sp>
        <p:nvSpPr>
          <p:cNvPr id="13" name="Text Box 13">
            <a:extLst>
              <a:ext uri="{FF2B5EF4-FFF2-40B4-BE49-F238E27FC236}">
                <a16:creationId xmlns:a16="http://schemas.microsoft.com/office/drawing/2014/main" id="{A3E093E4-6F12-4CBD-8499-83F9B05519E7}"/>
              </a:ext>
            </a:extLst>
          </p:cNvPr>
          <p:cNvSpPr txBox="1"/>
          <p:nvPr/>
        </p:nvSpPr>
        <p:spPr>
          <a:xfrm rot="18376098">
            <a:off x="2633980" y="3615947"/>
            <a:ext cx="1955800" cy="279400"/>
          </a:xfrm>
          <a:prstGeom prst="rect">
            <a:avLst/>
          </a:prstGeom>
          <a:solidFill>
            <a:srgbClr val="63BFB5"/>
          </a:solidFill>
          <a:ln w="6350">
            <a:solidFill>
              <a:srgbClr val="63BFB5"/>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“IN, TWO, THREE’</a:t>
            </a:r>
            <a:endParaRPr lang="en-AU" sz="11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4" name="Text Box 14">
            <a:extLst>
              <a:ext uri="{FF2B5EF4-FFF2-40B4-BE49-F238E27FC236}">
                <a16:creationId xmlns:a16="http://schemas.microsoft.com/office/drawing/2014/main" id="{1BDB150C-B080-44D2-9472-1C36431AB777}"/>
              </a:ext>
            </a:extLst>
          </p:cNvPr>
          <p:cNvSpPr txBox="1"/>
          <p:nvPr/>
        </p:nvSpPr>
        <p:spPr>
          <a:xfrm rot="3340468">
            <a:off x="4844415" y="3868677"/>
            <a:ext cx="1955800" cy="279400"/>
          </a:xfrm>
          <a:prstGeom prst="rect">
            <a:avLst/>
          </a:prstGeom>
          <a:solidFill>
            <a:srgbClr val="63BFB5"/>
          </a:solidFill>
          <a:ln w="6350">
            <a:solidFill>
              <a:srgbClr val="63BFB5"/>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“RELAX, TWO, THREE’</a:t>
            </a:r>
            <a:endParaRPr lang="en-AU" sz="11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US" sz="1100">
                <a:effectLst/>
                <a:latin typeface="Arial" panose="020B0604020202020204" pitchFamily="34" charset="0"/>
                <a:ea typeface="Calibri" panose="020F0502020204030204" pitchFamily="34" charset="0"/>
                <a:cs typeface="Times New Roman" panose="02020603050405020304" pitchFamily="18" charset="0"/>
              </a:rPr>
              <a:t> </a:t>
            </a:r>
            <a:endParaRPr lang="en-AU" sz="11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 name="Content Placeholder 1">
            <a:extLst>
              <a:ext uri="{FF2B5EF4-FFF2-40B4-BE49-F238E27FC236}">
                <a16:creationId xmlns:a16="http://schemas.microsoft.com/office/drawing/2014/main" id="{7A182A03-7D06-4FAA-AF1E-177415B067CC}"/>
              </a:ext>
            </a:extLst>
          </p:cNvPr>
          <p:cNvSpPr>
            <a:spLocks noGrp="1"/>
          </p:cNvSpPr>
          <p:nvPr>
            <p:ph sz="half" idx="1"/>
          </p:nvPr>
        </p:nvSpPr>
        <p:spPr>
          <a:xfrm>
            <a:off x="1550162" y="2408177"/>
            <a:ext cx="2752846" cy="533400"/>
          </a:xfrm>
        </p:spPr>
        <p:txBody>
          <a:bodyPr/>
          <a:lstStyle/>
          <a:p>
            <a:pPr marL="0" indent="0">
              <a:buNone/>
            </a:pPr>
            <a:r>
              <a:rPr lang="en-US" dirty="0"/>
              <a:t>Count to yourself </a:t>
            </a:r>
            <a:endParaRPr lang="en-AU" dirty="0"/>
          </a:p>
        </p:txBody>
      </p:sp>
    </p:spTree>
    <p:extLst>
      <p:ext uri="{BB962C8B-B14F-4D97-AF65-F5344CB8AC3E}">
        <p14:creationId xmlns:p14="http://schemas.microsoft.com/office/powerpoint/2010/main" val="3155348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AU" dirty="0"/>
              <a:t>Shifting attention away from negative feelings</a:t>
            </a:r>
          </a:p>
          <a:p>
            <a:pPr marL="0" indent="0">
              <a:buNone/>
            </a:pPr>
            <a:endParaRPr lang="en-AU" dirty="0"/>
          </a:p>
        </p:txBody>
      </p:sp>
      <p:sp>
        <p:nvSpPr>
          <p:cNvPr id="3" name="Slide Number Placeholder 2"/>
          <p:cNvSpPr>
            <a:spLocks noGrp="1"/>
          </p:cNvSpPr>
          <p:nvPr>
            <p:ph type="sldNum" sz="quarter" idx="12"/>
          </p:nvPr>
        </p:nvSpPr>
        <p:spPr/>
        <p:txBody>
          <a:bodyPr/>
          <a:lstStyle/>
          <a:p>
            <a:fld id="{C347F37E-55D3-0949-885B-7F60C94F2CC6}" type="slidenum">
              <a:rPr lang="en-US" smtClean="0"/>
              <a:pPr/>
              <a:t>24</a:t>
            </a:fld>
            <a:endParaRPr lang="en-US" dirty="0"/>
          </a:p>
        </p:txBody>
      </p:sp>
      <p:sp>
        <p:nvSpPr>
          <p:cNvPr id="4" name="Title 3"/>
          <p:cNvSpPr>
            <a:spLocks noGrp="1"/>
          </p:cNvSpPr>
          <p:nvPr>
            <p:ph type="title"/>
          </p:nvPr>
        </p:nvSpPr>
        <p:spPr/>
        <p:txBody>
          <a:bodyPr/>
          <a:lstStyle/>
          <a:p>
            <a:r>
              <a:rPr lang="en-AU" dirty="0"/>
              <a:t>Grounding</a:t>
            </a:r>
          </a:p>
        </p:txBody>
      </p:sp>
      <p:pic>
        <p:nvPicPr>
          <p:cNvPr id="6" name="Picture 5">
            <a:extLst>
              <a:ext uri="{FF2B5EF4-FFF2-40B4-BE49-F238E27FC236}">
                <a16:creationId xmlns:a16="http://schemas.microsoft.com/office/drawing/2014/main" id="{99A93E08-CC1D-4FA5-81EA-1C766D76D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603" y="2460246"/>
            <a:ext cx="5789577" cy="3093737"/>
          </a:xfrm>
          <a:prstGeom prst="rect">
            <a:avLst/>
          </a:prstGeom>
        </p:spPr>
      </p:pic>
      <p:pic>
        <p:nvPicPr>
          <p:cNvPr id="7" name="Picture 6">
            <a:extLst>
              <a:ext uri="{FF2B5EF4-FFF2-40B4-BE49-F238E27FC236}">
                <a16:creationId xmlns:a16="http://schemas.microsoft.com/office/drawing/2014/main" id="{1E046217-DAD6-4CBA-8284-BD4E65D63985}"/>
              </a:ext>
            </a:extLst>
          </p:cNvPr>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4649" y="611303"/>
            <a:ext cx="1512168" cy="320435"/>
          </a:xfrm>
          <a:prstGeom prst="rect">
            <a:avLst/>
          </a:prstGeom>
        </p:spPr>
      </p:pic>
    </p:spTree>
    <p:extLst>
      <p:ext uri="{BB962C8B-B14F-4D97-AF65-F5344CB8AC3E}">
        <p14:creationId xmlns:p14="http://schemas.microsoft.com/office/powerpoint/2010/main" val="82617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47F37E-55D3-0949-885B-7F60C94F2CC6}" type="slidenum">
              <a:rPr lang="en-US" smtClean="0"/>
              <a:pPr/>
              <a:t>25</a:t>
            </a:fld>
            <a:endParaRPr lang="en-US" dirty="0"/>
          </a:p>
        </p:txBody>
      </p:sp>
      <p:sp>
        <p:nvSpPr>
          <p:cNvPr id="4" name="Title 3"/>
          <p:cNvSpPr>
            <a:spLocks noGrp="1"/>
          </p:cNvSpPr>
          <p:nvPr>
            <p:ph type="title"/>
          </p:nvPr>
        </p:nvSpPr>
        <p:spPr/>
        <p:txBody>
          <a:bodyPr/>
          <a:lstStyle/>
          <a:p>
            <a:r>
              <a:rPr lang="en-AU" dirty="0"/>
              <a:t>Brief muscle relaxation</a:t>
            </a:r>
            <a:endParaRPr lang="en-US" dirty="0"/>
          </a:p>
        </p:txBody>
      </p:sp>
      <p:graphicFrame>
        <p:nvGraphicFramePr>
          <p:cNvPr id="7" name="Content Placeholder 3">
            <a:extLst>
              <a:ext uri="{FF2B5EF4-FFF2-40B4-BE49-F238E27FC236}">
                <a16:creationId xmlns:a16="http://schemas.microsoft.com/office/drawing/2014/main" id="{6BFDB054-3D2B-4BDE-9841-BC051565C475}"/>
              </a:ext>
            </a:extLst>
          </p:cNvPr>
          <p:cNvGraphicFramePr>
            <a:graphicFrameLocks noGrp="1"/>
          </p:cNvGraphicFramePr>
          <p:nvPr>
            <p:ph sz="half" idx="1"/>
            <p:extLst>
              <p:ext uri="{D42A27DB-BD31-4B8C-83A1-F6EECF244321}">
                <p14:modId xmlns:p14="http://schemas.microsoft.com/office/powerpoint/2010/main" val="3341613892"/>
              </p:ext>
            </p:extLst>
          </p:nvPr>
        </p:nvGraphicFramePr>
        <p:xfrm>
          <a:off x="781292" y="1972420"/>
          <a:ext cx="7714527" cy="3776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7C0F2CD9-5F0F-45EF-A75F-385611B6F099}"/>
              </a:ext>
            </a:extLst>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4649" y="611303"/>
            <a:ext cx="1512168" cy="320435"/>
          </a:xfrm>
          <a:prstGeom prst="rect">
            <a:avLst/>
          </a:prstGeom>
        </p:spPr>
      </p:pic>
    </p:spTree>
    <p:extLst>
      <p:ext uri="{BB962C8B-B14F-4D97-AF65-F5344CB8AC3E}">
        <p14:creationId xmlns:p14="http://schemas.microsoft.com/office/powerpoint/2010/main" val="1183404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lnSpc>
                <a:spcPct val="100000"/>
              </a:lnSpc>
              <a:spcBef>
                <a:spcPts val="600"/>
              </a:spcBef>
              <a:spcAft>
                <a:spcPts val="600"/>
              </a:spcAft>
              <a:buFont typeface="Times" pitchFamily="18" charset="0"/>
              <a:buNone/>
            </a:pPr>
            <a:r>
              <a:rPr lang="en-AU" altLang="en-US" b="1" dirty="0"/>
              <a:t>With this skill, the aim is to help yourself to:</a:t>
            </a:r>
          </a:p>
          <a:p>
            <a:pPr>
              <a:spcBef>
                <a:spcPts val="600"/>
              </a:spcBef>
              <a:spcAft>
                <a:spcPts val="600"/>
              </a:spcAft>
            </a:pPr>
            <a:r>
              <a:rPr lang="en-AU" altLang="en-US" dirty="0"/>
              <a:t>Learn to identify what you are saying to yourself about a PTE or your current situation and to choose less distressing ways of thinking</a:t>
            </a:r>
          </a:p>
          <a:p>
            <a:pPr>
              <a:spcBef>
                <a:spcPts val="600"/>
              </a:spcBef>
              <a:spcAft>
                <a:spcPts val="600"/>
              </a:spcAft>
            </a:pPr>
            <a:r>
              <a:rPr lang="en-AU" altLang="en-US" dirty="0"/>
              <a:t>Consider using this skill as a way of:</a:t>
            </a:r>
          </a:p>
          <a:p>
            <a:pPr marL="1228725" lvl="1" indent="-514350">
              <a:spcBef>
                <a:spcPts val="600"/>
              </a:spcBef>
              <a:spcAft>
                <a:spcPts val="600"/>
              </a:spcAft>
              <a:buFont typeface="Arial" panose="020B0604020202020204" pitchFamily="34" charset="0"/>
              <a:buChar char="•"/>
            </a:pPr>
            <a:r>
              <a:rPr lang="en-AU" altLang="en-US" dirty="0"/>
              <a:t>coping better during or after PTE, </a:t>
            </a:r>
          </a:p>
          <a:p>
            <a:pPr marL="1228725" lvl="1" indent="-514350">
              <a:spcBef>
                <a:spcPts val="600"/>
              </a:spcBef>
              <a:spcAft>
                <a:spcPts val="600"/>
              </a:spcAft>
              <a:buFont typeface="Arial" panose="020B0604020202020204" pitchFamily="34" charset="0"/>
              <a:buChar char="•"/>
            </a:pPr>
            <a:r>
              <a:rPr lang="en-AU" altLang="en-US" dirty="0"/>
              <a:t>increasing your wellbeing in day-to-day life</a:t>
            </a:r>
            <a:endParaRPr lang="en-AU" dirty="0"/>
          </a:p>
        </p:txBody>
      </p:sp>
      <p:sp>
        <p:nvSpPr>
          <p:cNvPr id="3" name="Slide Number Placeholder 2"/>
          <p:cNvSpPr>
            <a:spLocks noGrp="1"/>
          </p:cNvSpPr>
          <p:nvPr>
            <p:ph type="sldNum" sz="quarter" idx="12"/>
          </p:nvPr>
        </p:nvSpPr>
        <p:spPr/>
        <p:txBody>
          <a:bodyPr/>
          <a:lstStyle/>
          <a:p>
            <a:fld id="{C347F37E-55D3-0949-885B-7F60C94F2CC6}" type="slidenum">
              <a:rPr lang="en-US" smtClean="0"/>
              <a:pPr/>
              <a:t>26</a:t>
            </a:fld>
            <a:endParaRPr lang="en-US" dirty="0"/>
          </a:p>
        </p:txBody>
      </p:sp>
      <p:sp>
        <p:nvSpPr>
          <p:cNvPr id="4" name="Title 3"/>
          <p:cNvSpPr>
            <a:spLocks noGrp="1"/>
          </p:cNvSpPr>
          <p:nvPr>
            <p:ph type="title"/>
          </p:nvPr>
        </p:nvSpPr>
        <p:spPr/>
        <p:txBody>
          <a:bodyPr/>
          <a:lstStyle/>
          <a:p>
            <a:r>
              <a:rPr lang="en-AU" altLang="en-US" dirty="0"/>
              <a:t>Introducing helpful thinking skills</a:t>
            </a:r>
            <a:endParaRPr lang="en-AU" dirty="0"/>
          </a:p>
        </p:txBody>
      </p:sp>
    </p:spTree>
    <p:extLst>
      <p:ext uri="{BB962C8B-B14F-4D97-AF65-F5344CB8AC3E}">
        <p14:creationId xmlns:p14="http://schemas.microsoft.com/office/powerpoint/2010/main" val="3217124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47F37E-55D3-0949-885B-7F60C94F2CC6}" type="slidenum">
              <a:rPr lang="en-US" smtClean="0"/>
              <a:pPr/>
              <a:t>27</a:t>
            </a:fld>
            <a:endParaRPr lang="en-US" dirty="0"/>
          </a:p>
        </p:txBody>
      </p:sp>
      <p:sp>
        <p:nvSpPr>
          <p:cNvPr id="4" name="Title 3"/>
          <p:cNvSpPr>
            <a:spLocks noGrp="1"/>
          </p:cNvSpPr>
          <p:nvPr>
            <p:ph type="title"/>
          </p:nvPr>
        </p:nvSpPr>
        <p:spPr/>
        <p:txBody>
          <a:bodyPr/>
          <a:lstStyle/>
          <a:p>
            <a:r>
              <a:rPr lang="en-AU" altLang="en-US" dirty="0"/>
              <a:t>Common thoughts about PTEs</a:t>
            </a:r>
            <a:endParaRPr lang="en-US" dirty="0"/>
          </a:p>
        </p:txBody>
      </p:sp>
      <p:sp>
        <p:nvSpPr>
          <p:cNvPr id="5" name="Text Box 6">
            <a:extLst>
              <a:ext uri="{FF2B5EF4-FFF2-40B4-BE49-F238E27FC236}">
                <a16:creationId xmlns:a16="http://schemas.microsoft.com/office/drawing/2014/main" id="{CCD5D970-1DEB-48FF-9AA3-AFC644601216}"/>
              </a:ext>
            </a:extLst>
          </p:cNvPr>
          <p:cNvSpPr txBox="1">
            <a:spLocks noChangeArrowheads="1"/>
          </p:cNvSpPr>
          <p:nvPr/>
        </p:nvSpPr>
        <p:spPr bwMode="auto">
          <a:xfrm>
            <a:off x="711070" y="1857017"/>
            <a:ext cx="19319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t>“Things will never get better”</a:t>
            </a:r>
          </a:p>
        </p:txBody>
      </p:sp>
      <p:sp>
        <p:nvSpPr>
          <p:cNvPr id="7" name="Text Box 10">
            <a:extLst>
              <a:ext uri="{FF2B5EF4-FFF2-40B4-BE49-F238E27FC236}">
                <a16:creationId xmlns:a16="http://schemas.microsoft.com/office/drawing/2014/main" id="{A3BE0061-8237-4FB3-9980-725530938E16}"/>
              </a:ext>
            </a:extLst>
          </p:cNvPr>
          <p:cNvSpPr txBox="1">
            <a:spLocks noChangeArrowheads="1"/>
          </p:cNvSpPr>
          <p:nvPr/>
        </p:nvSpPr>
        <p:spPr bwMode="auto">
          <a:xfrm>
            <a:off x="649608" y="4819510"/>
            <a:ext cx="2170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t>Overwhelmed,</a:t>
            </a:r>
          </a:p>
          <a:p>
            <a:pPr algn="ctr" eaLnBrk="1" hangingPunct="1"/>
            <a:r>
              <a:rPr lang="en-US" altLang="en-US" sz="2400" dirty="0"/>
              <a:t>helpless</a:t>
            </a:r>
          </a:p>
        </p:txBody>
      </p:sp>
      <p:sp>
        <p:nvSpPr>
          <p:cNvPr id="8" name="Text Box 7">
            <a:extLst>
              <a:ext uri="{FF2B5EF4-FFF2-40B4-BE49-F238E27FC236}">
                <a16:creationId xmlns:a16="http://schemas.microsoft.com/office/drawing/2014/main" id="{1A3EFF0E-D687-4484-9282-EF193431CCDA}"/>
              </a:ext>
            </a:extLst>
          </p:cNvPr>
          <p:cNvSpPr txBox="1">
            <a:spLocks noChangeArrowheads="1"/>
          </p:cNvSpPr>
          <p:nvPr/>
        </p:nvSpPr>
        <p:spPr bwMode="auto">
          <a:xfrm>
            <a:off x="3483713" y="1900334"/>
            <a:ext cx="23764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t>“I can never feel safe again”</a:t>
            </a:r>
          </a:p>
        </p:txBody>
      </p:sp>
      <p:sp>
        <p:nvSpPr>
          <p:cNvPr id="9" name="Text Box 11">
            <a:extLst>
              <a:ext uri="{FF2B5EF4-FFF2-40B4-BE49-F238E27FC236}">
                <a16:creationId xmlns:a16="http://schemas.microsoft.com/office/drawing/2014/main" id="{A11479F9-842D-4DF7-8026-729BFFAD2F67}"/>
              </a:ext>
            </a:extLst>
          </p:cNvPr>
          <p:cNvSpPr txBox="1">
            <a:spLocks noChangeArrowheads="1"/>
          </p:cNvSpPr>
          <p:nvPr/>
        </p:nvSpPr>
        <p:spPr bwMode="auto">
          <a:xfrm>
            <a:off x="3994926" y="4821642"/>
            <a:ext cx="14173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t>Nervous,</a:t>
            </a:r>
          </a:p>
          <a:p>
            <a:pPr algn="ctr" eaLnBrk="1" hangingPunct="1"/>
            <a:r>
              <a:rPr lang="en-US" altLang="en-US" sz="2400" dirty="0"/>
              <a:t>tense</a:t>
            </a:r>
          </a:p>
        </p:txBody>
      </p:sp>
      <p:sp>
        <p:nvSpPr>
          <p:cNvPr id="10" name="Text Box 9">
            <a:extLst>
              <a:ext uri="{FF2B5EF4-FFF2-40B4-BE49-F238E27FC236}">
                <a16:creationId xmlns:a16="http://schemas.microsoft.com/office/drawing/2014/main" id="{F30D6298-0D8C-492F-BD85-C35B13089237}"/>
              </a:ext>
            </a:extLst>
          </p:cNvPr>
          <p:cNvSpPr txBox="1">
            <a:spLocks noChangeArrowheads="1"/>
          </p:cNvSpPr>
          <p:nvPr/>
        </p:nvSpPr>
        <p:spPr bwMode="auto">
          <a:xfrm>
            <a:off x="6255686" y="1857017"/>
            <a:ext cx="2270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t>“It’s their fault this happened”</a:t>
            </a:r>
          </a:p>
        </p:txBody>
      </p:sp>
      <p:sp>
        <p:nvSpPr>
          <p:cNvPr id="11" name="Text Box 12">
            <a:extLst>
              <a:ext uri="{FF2B5EF4-FFF2-40B4-BE49-F238E27FC236}">
                <a16:creationId xmlns:a16="http://schemas.microsoft.com/office/drawing/2014/main" id="{45E82A12-301B-4A36-A904-B09C3F7A83DD}"/>
              </a:ext>
            </a:extLst>
          </p:cNvPr>
          <p:cNvSpPr txBox="1">
            <a:spLocks noChangeArrowheads="1"/>
          </p:cNvSpPr>
          <p:nvPr/>
        </p:nvSpPr>
        <p:spPr bwMode="auto">
          <a:xfrm>
            <a:off x="6800287" y="4819509"/>
            <a:ext cx="12811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t>Angry,</a:t>
            </a:r>
          </a:p>
          <a:p>
            <a:pPr algn="ctr" eaLnBrk="1" hangingPunct="1"/>
            <a:r>
              <a:rPr lang="en-US" altLang="en-US" sz="2400" dirty="0"/>
              <a:t>agitated</a:t>
            </a:r>
          </a:p>
        </p:txBody>
      </p:sp>
      <p:sp>
        <p:nvSpPr>
          <p:cNvPr id="12" name="Up-Down Arrow 1">
            <a:extLst>
              <a:ext uri="{FF2B5EF4-FFF2-40B4-BE49-F238E27FC236}">
                <a16:creationId xmlns:a16="http://schemas.microsoft.com/office/drawing/2014/main" id="{DE6888FC-1CD5-4E4A-B39D-B77A168DA1AC}"/>
              </a:ext>
            </a:extLst>
          </p:cNvPr>
          <p:cNvSpPr/>
          <p:nvPr/>
        </p:nvSpPr>
        <p:spPr bwMode="auto">
          <a:xfrm>
            <a:off x="1439979" y="3297177"/>
            <a:ext cx="474167" cy="1368152"/>
          </a:xfrm>
          <a:prstGeom prst="upDownArrow">
            <a:avLst/>
          </a:prstGeom>
          <a:solidFill>
            <a:srgbClr val="196281"/>
          </a:solidFill>
          <a:ln w="12700"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1400" b="0" i="0" u="none" strike="noStrike" cap="none" normalizeH="0" baseline="0" dirty="0">
              <a:ln>
                <a:noFill/>
              </a:ln>
              <a:solidFill>
                <a:schemeClr val="tx1"/>
              </a:solidFill>
              <a:effectLst/>
              <a:latin typeface="Arial" charset="0"/>
            </a:endParaRPr>
          </a:p>
        </p:txBody>
      </p:sp>
      <p:sp>
        <p:nvSpPr>
          <p:cNvPr id="13" name="Up-Down Arrow 13">
            <a:extLst>
              <a:ext uri="{FF2B5EF4-FFF2-40B4-BE49-F238E27FC236}">
                <a16:creationId xmlns:a16="http://schemas.microsoft.com/office/drawing/2014/main" id="{57A4B1BD-D4F8-4AAD-84C7-6685E1E96FE2}"/>
              </a:ext>
            </a:extLst>
          </p:cNvPr>
          <p:cNvSpPr/>
          <p:nvPr/>
        </p:nvSpPr>
        <p:spPr bwMode="auto">
          <a:xfrm>
            <a:off x="4434872" y="3297177"/>
            <a:ext cx="474167" cy="1368152"/>
          </a:xfrm>
          <a:prstGeom prst="upDownArrow">
            <a:avLst/>
          </a:prstGeom>
          <a:solidFill>
            <a:schemeClr val="accent1">
              <a:lumMod val="60000"/>
              <a:lumOff val="40000"/>
            </a:schemeClr>
          </a:solidFill>
          <a:ln w="12700"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1400" b="0" i="0" u="none" strike="noStrike" cap="none" normalizeH="0" baseline="0" dirty="0">
              <a:ln>
                <a:noFill/>
              </a:ln>
              <a:solidFill>
                <a:schemeClr val="tx1"/>
              </a:solidFill>
              <a:effectLst/>
              <a:latin typeface="Arial" charset="0"/>
            </a:endParaRPr>
          </a:p>
        </p:txBody>
      </p:sp>
      <p:sp>
        <p:nvSpPr>
          <p:cNvPr id="14" name="Up-Down Arrow 14">
            <a:extLst>
              <a:ext uri="{FF2B5EF4-FFF2-40B4-BE49-F238E27FC236}">
                <a16:creationId xmlns:a16="http://schemas.microsoft.com/office/drawing/2014/main" id="{C8C0DDD5-DE8E-4ECF-A7E9-D5A8D7BB0826}"/>
              </a:ext>
            </a:extLst>
          </p:cNvPr>
          <p:cNvSpPr/>
          <p:nvPr/>
        </p:nvSpPr>
        <p:spPr bwMode="auto">
          <a:xfrm>
            <a:off x="7153664" y="3297177"/>
            <a:ext cx="474167" cy="1368152"/>
          </a:xfrm>
          <a:prstGeom prst="upDownArrow">
            <a:avLst/>
          </a:prstGeom>
          <a:solidFill>
            <a:srgbClr val="63BFB5"/>
          </a:solidFill>
          <a:ln w="12700"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14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27825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i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childTnLst>
                          </p:cTn>
                        </p:par>
                        <p:par>
                          <p:cTn id="17" fill="hold">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ox(i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500"/>
                                        <p:tgtEl>
                                          <p:spTgt spid="10"/>
                                        </p:tgtEl>
                                      </p:cBhvr>
                                    </p:animEffect>
                                  </p:childTnLst>
                                </p:cTn>
                              </p:par>
                            </p:childTnLst>
                          </p:cTn>
                        </p:par>
                        <p:par>
                          <p:cTn id="26" fill="hold">
                            <p:stCondLst>
                              <p:cond delay="500"/>
                            </p:stCondLst>
                            <p:childTnLst>
                              <p:par>
                                <p:cTn id="27" presetID="4"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ox(in)">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6FF434C-D687-470E-ADC3-12423722CCFF}"/>
              </a:ext>
            </a:extLst>
          </p:cNvPr>
          <p:cNvGraphicFramePr>
            <a:graphicFrameLocks noGrp="1"/>
          </p:cNvGraphicFramePr>
          <p:nvPr>
            <p:ph sz="half" idx="1"/>
            <p:extLst>
              <p:ext uri="{D42A27DB-BD31-4B8C-83A1-F6EECF244321}">
                <p14:modId xmlns:p14="http://schemas.microsoft.com/office/powerpoint/2010/main" val="4117315564"/>
              </p:ext>
            </p:extLst>
          </p:nvPr>
        </p:nvGraphicFramePr>
        <p:xfrm>
          <a:off x="457200" y="1887538"/>
          <a:ext cx="4960418" cy="4238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a:extLst>
              <a:ext uri="{FF2B5EF4-FFF2-40B4-BE49-F238E27FC236}">
                <a16:creationId xmlns:a16="http://schemas.microsoft.com/office/drawing/2014/main" id="{6D1A0E9A-CCFB-4D5F-A4F9-AA419810719C}"/>
              </a:ext>
            </a:extLst>
          </p:cNvPr>
          <p:cNvSpPr>
            <a:spLocks noGrp="1"/>
          </p:cNvSpPr>
          <p:nvPr>
            <p:ph sz="half" idx="2"/>
          </p:nvPr>
        </p:nvSpPr>
        <p:spPr>
          <a:xfrm>
            <a:off x="5777712" y="1888067"/>
            <a:ext cx="2909087" cy="4238096"/>
          </a:xfrm>
        </p:spPr>
        <p:txBody>
          <a:bodyPr/>
          <a:lstStyle/>
          <a:p>
            <a:pPr marL="273050" indent="-273050">
              <a:lnSpc>
                <a:spcPct val="90000"/>
              </a:lnSpc>
              <a:spcBef>
                <a:spcPct val="50000"/>
              </a:spcBef>
              <a:buFont typeface="Arial" charset="0"/>
              <a:buChar char="•"/>
            </a:pPr>
            <a:r>
              <a:rPr lang="en-US" altLang="en-US" dirty="0"/>
              <a:t>Telling yourself to feel good does not work</a:t>
            </a:r>
          </a:p>
          <a:p>
            <a:pPr marL="273050" indent="-273050">
              <a:lnSpc>
                <a:spcPct val="90000"/>
              </a:lnSpc>
              <a:spcBef>
                <a:spcPct val="50000"/>
              </a:spcBef>
              <a:buFont typeface="Arial" charset="0"/>
              <a:buChar char="•"/>
            </a:pPr>
            <a:r>
              <a:rPr lang="en-US" altLang="en-US" dirty="0"/>
              <a:t>It is easier to change what you do or think, which will in turn change the way you feel</a:t>
            </a:r>
          </a:p>
          <a:p>
            <a:endParaRPr lang="en-AU" dirty="0"/>
          </a:p>
        </p:txBody>
      </p:sp>
      <p:sp>
        <p:nvSpPr>
          <p:cNvPr id="3" name="Slide Number Placeholder 2"/>
          <p:cNvSpPr>
            <a:spLocks noGrp="1"/>
          </p:cNvSpPr>
          <p:nvPr>
            <p:ph type="sldNum" sz="quarter" idx="12"/>
          </p:nvPr>
        </p:nvSpPr>
        <p:spPr/>
        <p:txBody>
          <a:bodyPr/>
          <a:lstStyle/>
          <a:p>
            <a:fld id="{C347F37E-55D3-0949-885B-7F60C94F2CC6}" type="slidenum">
              <a:rPr lang="en-US" smtClean="0"/>
              <a:pPr/>
              <a:t>28</a:t>
            </a:fld>
            <a:endParaRPr lang="en-US" dirty="0"/>
          </a:p>
        </p:txBody>
      </p:sp>
      <p:sp>
        <p:nvSpPr>
          <p:cNvPr id="4" name="Title 3"/>
          <p:cNvSpPr>
            <a:spLocks noGrp="1"/>
          </p:cNvSpPr>
          <p:nvPr>
            <p:ph type="title"/>
          </p:nvPr>
        </p:nvSpPr>
        <p:spPr/>
        <p:txBody>
          <a:bodyPr/>
          <a:lstStyle/>
          <a:p>
            <a:r>
              <a:rPr lang="en-US" altLang="en-US" dirty="0"/>
              <a:t>The way you think can help you cope</a:t>
            </a:r>
            <a:endParaRPr lang="en-AU" dirty="0"/>
          </a:p>
        </p:txBody>
      </p:sp>
      <p:sp>
        <p:nvSpPr>
          <p:cNvPr id="7" name="Up-Down Arrow 12">
            <a:extLst>
              <a:ext uri="{FF2B5EF4-FFF2-40B4-BE49-F238E27FC236}">
                <a16:creationId xmlns:a16="http://schemas.microsoft.com/office/drawing/2014/main" id="{5FD4C21F-2C5F-41C3-A22A-8EE405787770}"/>
              </a:ext>
            </a:extLst>
          </p:cNvPr>
          <p:cNvSpPr/>
          <p:nvPr/>
        </p:nvSpPr>
        <p:spPr bwMode="auto">
          <a:xfrm>
            <a:off x="2685381" y="3298207"/>
            <a:ext cx="504056" cy="1366852"/>
          </a:xfrm>
          <a:prstGeom prst="upDownArrow">
            <a:avLst/>
          </a:prstGeom>
          <a:solidFill>
            <a:srgbClr val="63BFB5"/>
          </a:solidFill>
          <a:ln w="12700"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1400" b="0" i="0" u="none" strike="noStrike" cap="none" normalizeH="0" baseline="0" dirty="0">
              <a:ln>
                <a:noFill/>
              </a:ln>
              <a:solidFill>
                <a:schemeClr val="tx1"/>
              </a:solidFill>
              <a:effectLst/>
              <a:latin typeface="Arial" charset="0"/>
            </a:endParaRPr>
          </a:p>
        </p:txBody>
      </p:sp>
      <p:sp>
        <p:nvSpPr>
          <p:cNvPr id="8" name="Left-Right Arrow 13">
            <a:extLst>
              <a:ext uri="{FF2B5EF4-FFF2-40B4-BE49-F238E27FC236}">
                <a16:creationId xmlns:a16="http://schemas.microsoft.com/office/drawing/2014/main" id="{B4CE3613-6E79-4698-A9BD-3CAEBBF435B9}"/>
              </a:ext>
            </a:extLst>
          </p:cNvPr>
          <p:cNvSpPr/>
          <p:nvPr/>
        </p:nvSpPr>
        <p:spPr bwMode="auto">
          <a:xfrm>
            <a:off x="2216819" y="3736708"/>
            <a:ext cx="1456966" cy="503519"/>
          </a:xfrm>
          <a:prstGeom prst="leftRightArrow">
            <a:avLst/>
          </a:prstGeom>
          <a:solidFill>
            <a:srgbClr val="63BFB5"/>
          </a:solidFill>
          <a:ln w="12700"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14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30879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9" y="1888067"/>
            <a:ext cx="8229601" cy="4238096"/>
          </a:xfrm>
        </p:spPr>
        <p:txBody>
          <a:bodyPr/>
          <a:lstStyle/>
          <a:p>
            <a:pPr>
              <a:spcAft>
                <a:spcPts val="600"/>
              </a:spcAft>
            </a:pPr>
            <a:r>
              <a:rPr lang="en-US" altLang="en-US" dirty="0"/>
              <a:t>“Positive thinking” is not always realistic or accurate</a:t>
            </a:r>
          </a:p>
          <a:p>
            <a:pPr>
              <a:spcAft>
                <a:spcPts val="600"/>
              </a:spcAft>
            </a:pPr>
            <a:r>
              <a:rPr lang="en-US" altLang="en-US" dirty="0"/>
              <a:t>Negative thoughts may be (at least partly) accurate – even if they are unhelpful</a:t>
            </a:r>
          </a:p>
          <a:p>
            <a:pPr>
              <a:spcAft>
                <a:spcPts val="600"/>
              </a:spcAft>
            </a:pPr>
            <a:r>
              <a:rPr lang="en-US" altLang="en-US" dirty="0"/>
              <a:t>An over-focus on negative aspects of an experience often leads to more distress</a:t>
            </a:r>
          </a:p>
          <a:p>
            <a:pPr>
              <a:spcAft>
                <a:spcPts val="600"/>
              </a:spcAft>
            </a:pPr>
            <a:r>
              <a:rPr lang="en-AU" altLang="en-US" dirty="0"/>
              <a:t>Focus on helpful thoughts can mobilise &amp; energise</a:t>
            </a:r>
          </a:p>
          <a:p>
            <a:pPr lvl="3"/>
            <a:endParaRPr lang="en-US" sz="1500" dirty="0"/>
          </a:p>
        </p:txBody>
      </p:sp>
      <p:sp>
        <p:nvSpPr>
          <p:cNvPr id="6" name="Slide Number Placeholder 5"/>
          <p:cNvSpPr>
            <a:spLocks noGrp="1"/>
          </p:cNvSpPr>
          <p:nvPr>
            <p:ph type="sldNum" sz="quarter" idx="12"/>
          </p:nvPr>
        </p:nvSpPr>
        <p:spPr/>
        <p:txBody>
          <a:bodyPr/>
          <a:lstStyle/>
          <a:p>
            <a:fld id="{C347F37E-55D3-0949-885B-7F60C94F2CC6}" type="slidenum">
              <a:rPr lang="en-US" smtClean="0"/>
              <a:pPr/>
              <a:t>29</a:t>
            </a:fld>
            <a:endParaRPr lang="en-US" dirty="0"/>
          </a:p>
        </p:txBody>
      </p:sp>
      <p:sp>
        <p:nvSpPr>
          <p:cNvPr id="4" name="Title 3"/>
          <p:cNvSpPr>
            <a:spLocks noGrp="1"/>
          </p:cNvSpPr>
          <p:nvPr>
            <p:ph type="title"/>
          </p:nvPr>
        </p:nvSpPr>
        <p:spPr/>
        <p:txBody>
          <a:bodyPr/>
          <a:lstStyle/>
          <a:p>
            <a:r>
              <a:rPr lang="en-US" altLang="en-US" dirty="0"/>
              <a:t>Helpful thinking is not positive thinking</a:t>
            </a:r>
            <a:endParaRPr lang="en-US" dirty="0"/>
          </a:p>
        </p:txBody>
      </p:sp>
    </p:spTree>
    <p:extLst>
      <p:ext uri="{BB962C8B-B14F-4D97-AF65-F5344CB8AC3E}">
        <p14:creationId xmlns:p14="http://schemas.microsoft.com/office/powerpoint/2010/main" val="2377471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47F37E-55D3-0949-885B-7F60C94F2CC6}" type="slidenum">
              <a:rPr lang="en-US" smtClean="0"/>
              <a:pPr/>
              <a:t>3</a:t>
            </a:fld>
            <a:endParaRPr lang="en-US" dirty="0"/>
          </a:p>
        </p:txBody>
      </p:sp>
      <p:sp>
        <p:nvSpPr>
          <p:cNvPr id="3" name="Content Placeholder 2"/>
          <p:cNvSpPr>
            <a:spLocks noGrp="1"/>
          </p:cNvSpPr>
          <p:nvPr>
            <p:ph idx="1"/>
          </p:nvPr>
        </p:nvSpPr>
        <p:spPr>
          <a:xfrm>
            <a:off x="457200" y="2225826"/>
            <a:ext cx="8229600" cy="2370363"/>
          </a:xfrm>
        </p:spPr>
        <p:txBody>
          <a:bodyPr>
            <a:normAutofit/>
          </a:bodyPr>
          <a:lstStyle/>
          <a:p>
            <a:r>
              <a:rPr lang="en-AU" dirty="0"/>
              <a:t>The </a:t>
            </a:r>
            <a:r>
              <a:rPr lang="en-AU" i="1" dirty="0"/>
              <a:t>Rail Industry Trauma Management Training</a:t>
            </a:r>
            <a:r>
              <a:rPr lang="en-AU" dirty="0"/>
              <a:t> resources were developed by Phoenix Australia - Centre for Posttraumatic Mental Health for the </a:t>
            </a:r>
            <a:r>
              <a:rPr lang="en-AU" dirty="0" err="1"/>
              <a:t>TrackSAFE</a:t>
            </a:r>
            <a:r>
              <a:rPr lang="en-AU" dirty="0"/>
              <a:t> Foundation.</a:t>
            </a:r>
          </a:p>
          <a:p>
            <a:pPr>
              <a:lnSpc>
                <a:spcPct val="110000"/>
              </a:lnSpc>
            </a:pPr>
            <a:endParaRPr lang="en-US" dirty="0"/>
          </a:p>
        </p:txBody>
      </p:sp>
      <p:sp>
        <p:nvSpPr>
          <p:cNvPr id="4" name="Title 3"/>
          <p:cNvSpPr>
            <a:spLocks noGrp="1"/>
          </p:cNvSpPr>
          <p:nvPr>
            <p:ph type="title"/>
          </p:nvPr>
        </p:nvSpPr>
        <p:spPr/>
        <p:txBody>
          <a:bodyPr/>
          <a:lstStyle/>
          <a:p>
            <a:r>
              <a:rPr lang="en-AU" dirty="0"/>
              <a:t>Acknowledgments</a:t>
            </a:r>
            <a:endParaRPr lang="en-US" dirty="0"/>
          </a:p>
        </p:txBody>
      </p:sp>
    </p:spTree>
    <p:extLst>
      <p:ext uri="{BB962C8B-B14F-4D97-AF65-F5344CB8AC3E}">
        <p14:creationId xmlns:p14="http://schemas.microsoft.com/office/powerpoint/2010/main" val="1158166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spcAft>
                <a:spcPts val="1200"/>
              </a:spcAft>
              <a:defRPr/>
            </a:pPr>
            <a:r>
              <a:rPr lang="en-AU" dirty="0"/>
              <a:t>Identify your most frequent unhelpful way of thinking</a:t>
            </a:r>
          </a:p>
          <a:p>
            <a:pPr>
              <a:spcAft>
                <a:spcPts val="1200"/>
              </a:spcAft>
              <a:defRPr/>
            </a:pPr>
            <a:r>
              <a:rPr lang="en-AU" dirty="0"/>
              <a:t>Complete the entries on the worksheet to address this unhelpful thought </a:t>
            </a:r>
            <a:br>
              <a:rPr lang="en-AU" dirty="0"/>
            </a:br>
            <a:r>
              <a:rPr lang="en-AU" i="1" dirty="0"/>
              <a:t>(What do you expect the outcome to be?)</a:t>
            </a:r>
          </a:p>
          <a:p>
            <a:pPr>
              <a:spcAft>
                <a:spcPts val="1200"/>
              </a:spcAft>
              <a:defRPr/>
            </a:pPr>
            <a:r>
              <a:rPr lang="en-AU" dirty="0"/>
              <a:t>Rehearse the more helpful way of seeing things under your breath</a:t>
            </a:r>
          </a:p>
          <a:p>
            <a:pPr>
              <a:spcAft>
                <a:spcPts val="1200"/>
              </a:spcAft>
              <a:defRPr/>
            </a:pPr>
            <a:r>
              <a:rPr lang="en-AU" dirty="0"/>
              <a:t>Spend a few minutes “seeing” yourself in a situation when this unhelpful thinking occurs, then rehearse the more helpful way of thinking again</a:t>
            </a:r>
          </a:p>
          <a:p>
            <a:endParaRPr lang="en-AU" dirty="0"/>
          </a:p>
        </p:txBody>
      </p:sp>
      <p:sp>
        <p:nvSpPr>
          <p:cNvPr id="3" name="Slide Number Placeholder 2"/>
          <p:cNvSpPr>
            <a:spLocks noGrp="1"/>
          </p:cNvSpPr>
          <p:nvPr>
            <p:ph type="sldNum" sz="quarter" idx="12"/>
          </p:nvPr>
        </p:nvSpPr>
        <p:spPr/>
        <p:txBody>
          <a:bodyPr/>
          <a:lstStyle/>
          <a:p>
            <a:fld id="{C347F37E-55D3-0949-885B-7F60C94F2CC6}" type="slidenum">
              <a:rPr lang="en-US" smtClean="0"/>
              <a:pPr/>
              <a:t>30</a:t>
            </a:fld>
            <a:endParaRPr lang="en-US" dirty="0"/>
          </a:p>
        </p:txBody>
      </p:sp>
      <p:sp>
        <p:nvSpPr>
          <p:cNvPr id="4" name="Title 3"/>
          <p:cNvSpPr>
            <a:spLocks noGrp="1"/>
          </p:cNvSpPr>
          <p:nvPr>
            <p:ph type="title"/>
          </p:nvPr>
        </p:nvSpPr>
        <p:spPr/>
        <p:txBody>
          <a:bodyPr/>
          <a:lstStyle/>
          <a:p>
            <a:r>
              <a:rPr lang="en-AU" dirty="0"/>
              <a:t>Exercise: Practise helpful thinking</a:t>
            </a:r>
          </a:p>
        </p:txBody>
      </p:sp>
      <p:pic>
        <p:nvPicPr>
          <p:cNvPr id="6" name="Picture 5">
            <a:extLst>
              <a:ext uri="{FF2B5EF4-FFF2-40B4-BE49-F238E27FC236}">
                <a16:creationId xmlns:a16="http://schemas.microsoft.com/office/drawing/2014/main" id="{D4F8CDB3-4525-440B-992F-CC1E5FA11874}"/>
              </a:ext>
            </a:extLst>
          </p:cNvPr>
          <p:cNvPicPr>
            <a:picLocks noChangeAspect="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4649" y="611303"/>
            <a:ext cx="1512168" cy="320435"/>
          </a:xfrm>
          <a:prstGeom prst="rect">
            <a:avLst/>
          </a:prstGeom>
        </p:spPr>
      </p:pic>
    </p:spTree>
    <p:extLst>
      <p:ext uri="{BB962C8B-B14F-4D97-AF65-F5344CB8AC3E}">
        <p14:creationId xmlns:p14="http://schemas.microsoft.com/office/powerpoint/2010/main" val="3538711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AU" b="1" dirty="0"/>
              <a:t>James, near miss incident</a:t>
            </a:r>
          </a:p>
          <a:p>
            <a:r>
              <a:rPr lang="en-AU" dirty="0"/>
              <a:t>47 year old freight train driver</a:t>
            </a:r>
          </a:p>
          <a:p>
            <a:r>
              <a:rPr lang="en-AU" dirty="0"/>
              <a:t>Experienced driver</a:t>
            </a:r>
          </a:p>
          <a:p>
            <a:r>
              <a:rPr lang="en-AU" dirty="0"/>
              <a:t>Involved in 2 previous incidents – both fatalities</a:t>
            </a:r>
          </a:p>
          <a:p>
            <a:r>
              <a:rPr lang="en-AU" dirty="0"/>
              <a:t>Deeply affected by last one – off work for a month</a:t>
            </a:r>
          </a:p>
          <a:p>
            <a:r>
              <a:rPr lang="en-AU" dirty="0"/>
              <a:t>Has to wait as incident occurred in isolated area</a:t>
            </a:r>
          </a:p>
          <a:p>
            <a:pPr marL="0" indent="0">
              <a:buNone/>
            </a:pPr>
            <a:endParaRPr lang="en-US" dirty="0"/>
          </a:p>
        </p:txBody>
      </p:sp>
      <p:sp>
        <p:nvSpPr>
          <p:cNvPr id="3" name="Content Placeholder 2"/>
          <p:cNvSpPr>
            <a:spLocks noGrp="1"/>
          </p:cNvSpPr>
          <p:nvPr>
            <p:ph sz="half" idx="2"/>
          </p:nvPr>
        </p:nvSpPr>
        <p:spPr/>
        <p:txBody>
          <a:bodyPr>
            <a:normAutofit/>
          </a:bodyPr>
          <a:lstStyle/>
          <a:p>
            <a:pPr marL="0" lvl="0" indent="0">
              <a:buNone/>
            </a:pPr>
            <a:r>
              <a:rPr lang="en-AU" b="1" dirty="0"/>
              <a:t>Derek, seeing body parts</a:t>
            </a:r>
          </a:p>
          <a:p>
            <a:r>
              <a:rPr lang="en-AU" dirty="0"/>
              <a:t>27 year station staff</a:t>
            </a:r>
          </a:p>
          <a:p>
            <a:r>
              <a:rPr lang="en-AU" dirty="0"/>
              <a:t>Still ‘learning the ropes’</a:t>
            </a:r>
          </a:p>
          <a:p>
            <a:r>
              <a:rPr lang="en-AU" dirty="0"/>
              <a:t>No previous exposure</a:t>
            </a:r>
          </a:p>
          <a:p>
            <a:r>
              <a:rPr lang="en-AU" dirty="0"/>
              <a:t>Man falls onto the tracks and hit by incoming train</a:t>
            </a:r>
          </a:p>
          <a:p>
            <a:r>
              <a:rPr lang="en-AU" dirty="0"/>
              <a:t>Jumps down to see if man can be helped</a:t>
            </a:r>
          </a:p>
        </p:txBody>
      </p:sp>
      <p:sp>
        <p:nvSpPr>
          <p:cNvPr id="6" name="Slide Number Placeholder 5"/>
          <p:cNvSpPr>
            <a:spLocks noGrp="1"/>
          </p:cNvSpPr>
          <p:nvPr>
            <p:ph type="sldNum" sz="quarter" idx="12"/>
          </p:nvPr>
        </p:nvSpPr>
        <p:spPr/>
        <p:txBody>
          <a:bodyPr/>
          <a:lstStyle/>
          <a:p>
            <a:fld id="{C347F37E-55D3-0949-885B-7F60C94F2CC6}" type="slidenum">
              <a:rPr lang="en-US" smtClean="0"/>
              <a:pPr/>
              <a:t>31</a:t>
            </a:fld>
            <a:endParaRPr lang="en-US" dirty="0"/>
          </a:p>
        </p:txBody>
      </p:sp>
      <p:sp>
        <p:nvSpPr>
          <p:cNvPr id="4" name="Title 3"/>
          <p:cNvSpPr>
            <a:spLocks noGrp="1"/>
          </p:cNvSpPr>
          <p:nvPr>
            <p:ph type="title"/>
          </p:nvPr>
        </p:nvSpPr>
        <p:spPr/>
        <p:txBody>
          <a:bodyPr>
            <a:normAutofit fontScale="90000"/>
          </a:bodyPr>
          <a:lstStyle/>
          <a:p>
            <a:r>
              <a:rPr lang="en-AU" dirty="0"/>
              <a:t>Exercise: </a:t>
            </a:r>
            <a:br>
              <a:rPr lang="en-AU" dirty="0"/>
            </a:br>
            <a:r>
              <a:rPr lang="en-AU" dirty="0"/>
              <a:t>Coping better during a PTE</a:t>
            </a:r>
            <a:endParaRPr lang="en-US" dirty="0"/>
          </a:p>
        </p:txBody>
      </p:sp>
    </p:spTree>
    <p:extLst>
      <p:ext uri="{BB962C8B-B14F-4D97-AF65-F5344CB8AC3E}">
        <p14:creationId xmlns:p14="http://schemas.microsoft.com/office/powerpoint/2010/main" val="1966268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47F37E-55D3-0949-885B-7F60C94F2CC6}" type="slidenum">
              <a:rPr lang="en-US" smtClean="0"/>
              <a:pPr/>
              <a:t>32</a:t>
            </a:fld>
            <a:endParaRPr lang="en-US" dirty="0"/>
          </a:p>
        </p:txBody>
      </p:sp>
      <p:sp>
        <p:nvSpPr>
          <p:cNvPr id="4" name="Title 3"/>
          <p:cNvSpPr>
            <a:spLocks noGrp="1"/>
          </p:cNvSpPr>
          <p:nvPr>
            <p:ph type="title"/>
          </p:nvPr>
        </p:nvSpPr>
        <p:spPr/>
        <p:txBody>
          <a:bodyPr>
            <a:normAutofit fontScale="90000"/>
          </a:bodyPr>
          <a:lstStyle/>
          <a:p>
            <a:r>
              <a:rPr lang="en-AU" dirty="0"/>
              <a:t>Exercise: Self-care after a PTE: </a:t>
            </a:r>
            <a:br>
              <a:rPr lang="en-AU" dirty="0"/>
            </a:br>
            <a:r>
              <a:rPr lang="en-AU" dirty="0"/>
              <a:t>Tackling myths</a:t>
            </a:r>
          </a:p>
        </p:txBody>
      </p:sp>
      <p:pic>
        <p:nvPicPr>
          <p:cNvPr id="5" name="Content Placeholder 6">
            <a:extLst>
              <a:ext uri="{FF2B5EF4-FFF2-40B4-BE49-F238E27FC236}">
                <a16:creationId xmlns:a16="http://schemas.microsoft.com/office/drawing/2014/main" id="{EDAC2F4C-7C39-47D9-A55F-0420A39D34A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32176" y="1862603"/>
            <a:ext cx="6274337" cy="4182892"/>
          </a:xfrm>
          <a:prstGeom prst="rect">
            <a:avLst/>
          </a:prstGeom>
          <a:ln>
            <a:noFill/>
          </a:ln>
          <a:effectLst>
            <a:outerShdw blurRad="292100" dist="139700" dir="2700000" algn="tl" rotWithShape="0">
              <a:srgbClr val="333333">
                <a:alpha val="65000"/>
              </a:srgbClr>
            </a:outerShdw>
          </a:effectLst>
        </p:spPr>
      </p:pic>
      <p:sp>
        <p:nvSpPr>
          <p:cNvPr id="7" name="AutoShape 18">
            <a:extLst>
              <a:ext uri="{FF2B5EF4-FFF2-40B4-BE49-F238E27FC236}">
                <a16:creationId xmlns:a16="http://schemas.microsoft.com/office/drawing/2014/main" id="{D882BB26-D42E-4BF0-B45C-8612F38C11C6}"/>
              </a:ext>
            </a:extLst>
          </p:cNvPr>
          <p:cNvSpPr>
            <a:spLocks noChangeArrowheads="1"/>
          </p:cNvSpPr>
          <p:nvPr/>
        </p:nvSpPr>
        <p:spPr bwMode="auto">
          <a:xfrm>
            <a:off x="2290244" y="4721421"/>
            <a:ext cx="2736000" cy="864790"/>
          </a:xfrm>
          <a:prstGeom prst="wedgeRectCallout">
            <a:avLst>
              <a:gd name="adj1" fmla="val 60882"/>
              <a:gd name="adj2" fmla="val -117447"/>
            </a:avLst>
          </a:prstGeom>
          <a:solidFill>
            <a:srgbClr val="63BFB5"/>
          </a:solidFill>
          <a:ln>
            <a:noFill/>
          </a:ln>
          <a:effectLst/>
        </p:spPr>
        <p:txBody>
          <a:bodyPr rIns="54000"/>
          <a:lstStyle/>
          <a:p>
            <a:r>
              <a:rPr lang="en-AU" sz="1600" dirty="0">
                <a:solidFill>
                  <a:schemeClr val="bg1"/>
                </a:solidFill>
              </a:rPr>
              <a:t>I don’t feel anything so I must be OK. Better to let things be.</a:t>
            </a:r>
          </a:p>
        </p:txBody>
      </p:sp>
      <p:sp>
        <p:nvSpPr>
          <p:cNvPr id="9" name="AutoShape 17">
            <a:extLst>
              <a:ext uri="{FF2B5EF4-FFF2-40B4-BE49-F238E27FC236}">
                <a16:creationId xmlns:a16="http://schemas.microsoft.com/office/drawing/2014/main" id="{D4075D82-8C12-4DA6-84C9-256C39EE1333}"/>
              </a:ext>
            </a:extLst>
          </p:cNvPr>
          <p:cNvSpPr>
            <a:spLocks noChangeArrowheads="1"/>
          </p:cNvSpPr>
          <p:nvPr/>
        </p:nvSpPr>
        <p:spPr bwMode="auto">
          <a:xfrm>
            <a:off x="604040" y="3840099"/>
            <a:ext cx="2736000" cy="720000"/>
          </a:xfrm>
          <a:prstGeom prst="wedgeRectCallout">
            <a:avLst>
              <a:gd name="adj1" fmla="val 122901"/>
              <a:gd name="adj2" fmla="val -73422"/>
            </a:avLst>
          </a:prstGeom>
          <a:solidFill>
            <a:schemeClr val="accent2"/>
          </a:solidFill>
          <a:ln>
            <a:noFill/>
          </a:ln>
          <a:effectLst/>
        </p:spPr>
        <p:txBody>
          <a:bodyPr/>
          <a:lstStyle/>
          <a:p>
            <a:r>
              <a:rPr lang="en-AU" sz="1600" dirty="0">
                <a:solidFill>
                  <a:schemeClr val="bg1"/>
                </a:solidFill>
              </a:rPr>
              <a:t>Talking makes it harder to get over it</a:t>
            </a:r>
          </a:p>
        </p:txBody>
      </p:sp>
      <p:sp>
        <p:nvSpPr>
          <p:cNvPr id="10" name="Rectangular Callout 1">
            <a:extLst>
              <a:ext uri="{FF2B5EF4-FFF2-40B4-BE49-F238E27FC236}">
                <a16:creationId xmlns:a16="http://schemas.microsoft.com/office/drawing/2014/main" id="{037D4F04-985C-4039-A4A0-56F0FA354657}"/>
              </a:ext>
            </a:extLst>
          </p:cNvPr>
          <p:cNvSpPr/>
          <p:nvPr/>
        </p:nvSpPr>
        <p:spPr bwMode="auto">
          <a:xfrm>
            <a:off x="604040" y="2716115"/>
            <a:ext cx="4674824" cy="864096"/>
          </a:xfrm>
          <a:custGeom>
            <a:avLst/>
            <a:gdLst>
              <a:gd name="connsiteX0" fmla="*/ 0 w 2736552"/>
              <a:gd name="connsiteY0" fmla="*/ 0 h 864096"/>
              <a:gd name="connsiteX1" fmla="*/ 1596322 w 2736552"/>
              <a:gd name="connsiteY1" fmla="*/ 0 h 864096"/>
              <a:gd name="connsiteX2" fmla="*/ 1596322 w 2736552"/>
              <a:gd name="connsiteY2" fmla="*/ 0 h 864096"/>
              <a:gd name="connsiteX3" fmla="*/ 2280460 w 2736552"/>
              <a:gd name="connsiteY3" fmla="*/ 0 h 864096"/>
              <a:gd name="connsiteX4" fmla="*/ 2736552 w 2736552"/>
              <a:gd name="connsiteY4" fmla="*/ 0 h 864096"/>
              <a:gd name="connsiteX5" fmla="*/ 2736552 w 2736552"/>
              <a:gd name="connsiteY5" fmla="*/ 504056 h 864096"/>
              <a:gd name="connsiteX6" fmla="*/ 5016018 w 2736552"/>
              <a:gd name="connsiteY6" fmla="*/ 834587 h 864096"/>
              <a:gd name="connsiteX7" fmla="*/ 2736552 w 2736552"/>
              <a:gd name="connsiteY7" fmla="*/ 720080 h 864096"/>
              <a:gd name="connsiteX8" fmla="*/ 2736552 w 2736552"/>
              <a:gd name="connsiteY8" fmla="*/ 864096 h 864096"/>
              <a:gd name="connsiteX9" fmla="*/ 2280460 w 2736552"/>
              <a:gd name="connsiteY9" fmla="*/ 864096 h 864096"/>
              <a:gd name="connsiteX10" fmla="*/ 1596322 w 2736552"/>
              <a:gd name="connsiteY10" fmla="*/ 864096 h 864096"/>
              <a:gd name="connsiteX11" fmla="*/ 1596322 w 2736552"/>
              <a:gd name="connsiteY11" fmla="*/ 864096 h 864096"/>
              <a:gd name="connsiteX12" fmla="*/ 0 w 2736552"/>
              <a:gd name="connsiteY12" fmla="*/ 864096 h 864096"/>
              <a:gd name="connsiteX13" fmla="*/ 0 w 2736552"/>
              <a:gd name="connsiteY13" fmla="*/ 720080 h 864096"/>
              <a:gd name="connsiteX14" fmla="*/ 0 w 2736552"/>
              <a:gd name="connsiteY14" fmla="*/ 504056 h 864096"/>
              <a:gd name="connsiteX15" fmla="*/ 0 w 2736552"/>
              <a:gd name="connsiteY15" fmla="*/ 504056 h 864096"/>
              <a:gd name="connsiteX16" fmla="*/ 0 w 2736552"/>
              <a:gd name="connsiteY16" fmla="*/ 0 h 864096"/>
              <a:gd name="connsiteX0" fmla="*/ 0 w 4824949"/>
              <a:gd name="connsiteY0" fmla="*/ 0 h 864096"/>
              <a:gd name="connsiteX1" fmla="*/ 1596322 w 4824949"/>
              <a:gd name="connsiteY1" fmla="*/ 0 h 864096"/>
              <a:gd name="connsiteX2" fmla="*/ 1596322 w 4824949"/>
              <a:gd name="connsiteY2" fmla="*/ 0 h 864096"/>
              <a:gd name="connsiteX3" fmla="*/ 2280460 w 4824949"/>
              <a:gd name="connsiteY3" fmla="*/ 0 h 864096"/>
              <a:gd name="connsiteX4" fmla="*/ 2736552 w 4824949"/>
              <a:gd name="connsiteY4" fmla="*/ 0 h 864096"/>
              <a:gd name="connsiteX5" fmla="*/ 2736552 w 4824949"/>
              <a:gd name="connsiteY5" fmla="*/ 504056 h 864096"/>
              <a:gd name="connsiteX6" fmla="*/ 4824949 w 4824949"/>
              <a:gd name="connsiteY6" fmla="*/ 807292 h 864096"/>
              <a:gd name="connsiteX7" fmla="*/ 2736552 w 4824949"/>
              <a:gd name="connsiteY7" fmla="*/ 720080 h 864096"/>
              <a:gd name="connsiteX8" fmla="*/ 2736552 w 4824949"/>
              <a:gd name="connsiteY8" fmla="*/ 864096 h 864096"/>
              <a:gd name="connsiteX9" fmla="*/ 2280460 w 4824949"/>
              <a:gd name="connsiteY9" fmla="*/ 864096 h 864096"/>
              <a:gd name="connsiteX10" fmla="*/ 1596322 w 4824949"/>
              <a:gd name="connsiteY10" fmla="*/ 864096 h 864096"/>
              <a:gd name="connsiteX11" fmla="*/ 1596322 w 4824949"/>
              <a:gd name="connsiteY11" fmla="*/ 864096 h 864096"/>
              <a:gd name="connsiteX12" fmla="*/ 0 w 4824949"/>
              <a:gd name="connsiteY12" fmla="*/ 864096 h 864096"/>
              <a:gd name="connsiteX13" fmla="*/ 0 w 4824949"/>
              <a:gd name="connsiteY13" fmla="*/ 720080 h 864096"/>
              <a:gd name="connsiteX14" fmla="*/ 0 w 4824949"/>
              <a:gd name="connsiteY14" fmla="*/ 504056 h 864096"/>
              <a:gd name="connsiteX15" fmla="*/ 0 w 4824949"/>
              <a:gd name="connsiteY15" fmla="*/ 504056 h 864096"/>
              <a:gd name="connsiteX16" fmla="*/ 0 w 4824949"/>
              <a:gd name="connsiteY16" fmla="*/ 0 h 864096"/>
              <a:gd name="connsiteX0" fmla="*/ 0 w 4674824"/>
              <a:gd name="connsiteY0" fmla="*/ 0 h 864096"/>
              <a:gd name="connsiteX1" fmla="*/ 1596322 w 4674824"/>
              <a:gd name="connsiteY1" fmla="*/ 0 h 864096"/>
              <a:gd name="connsiteX2" fmla="*/ 1596322 w 4674824"/>
              <a:gd name="connsiteY2" fmla="*/ 0 h 864096"/>
              <a:gd name="connsiteX3" fmla="*/ 2280460 w 4674824"/>
              <a:gd name="connsiteY3" fmla="*/ 0 h 864096"/>
              <a:gd name="connsiteX4" fmla="*/ 2736552 w 4674824"/>
              <a:gd name="connsiteY4" fmla="*/ 0 h 864096"/>
              <a:gd name="connsiteX5" fmla="*/ 2736552 w 4674824"/>
              <a:gd name="connsiteY5" fmla="*/ 504056 h 864096"/>
              <a:gd name="connsiteX6" fmla="*/ 4674824 w 4674824"/>
              <a:gd name="connsiteY6" fmla="*/ 766349 h 864096"/>
              <a:gd name="connsiteX7" fmla="*/ 2736552 w 4674824"/>
              <a:gd name="connsiteY7" fmla="*/ 720080 h 864096"/>
              <a:gd name="connsiteX8" fmla="*/ 2736552 w 4674824"/>
              <a:gd name="connsiteY8" fmla="*/ 864096 h 864096"/>
              <a:gd name="connsiteX9" fmla="*/ 2280460 w 4674824"/>
              <a:gd name="connsiteY9" fmla="*/ 864096 h 864096"/>
              <a:gd name="connsiteX10" fmla="*/ 1596322 w 4674824"/>
              <a:gd name="connsiteY10" fmla="*/ 864096 h 864096"/>
              <a:gd name="connsiteX11" fmla="*/ 1596322 w 4674824"/>
              <a:gd name="connsiteY11" fmla="*/ 864096 h 864096"/>
              <a:gd name="connsiteX12" fmla="*/ 0 w 4674824"/>
              <a:gd name="connsiteY12" fmla="*/ 864096 h 864096"/>
              <a:gd name="connsiteX13" fmla="*/ 0 w 4674824"/>
              <a:gd name="connsiteY13" fmla="*/ 720080 h 864096"/>
              <a:gd name="connsiteX14" fmla="*/ 0 w 4674824"/>
              <a:gd name="connsiteY14" fmla="*/ 504056 h 864096"/>
              <a:gd name="connsiteX15" fmla="*/ 0 w 4674824"/>
              <a:gd name="connsiteY15" fmla="*/ 504056 h 864096"/>
              <a:gd name="connsiteX16" fmla="*/ 0 w 4674824"/>
              <a:gd name="connsiteY16" fmla="*/ 0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4824" h="864096">
                <a:moveTo>
                  <a:pt x="0" y="0"/>
                </a:moveTo>
                <a:lnTo>
                  <a:pt x="1596322" y="0"/>
                </a:lnTo>
                <a:lnTo>
                  <a:pt x="1596322" y="0"/>
                </a:lnTo>
                <a:lnTo>
                  <a:pt x="2280460" y="0"/>
                </a:lnTo>
                <a:lnTo>
                  <a:pt x="2736552" y="0"/>
                </a:lnTo>
                <a:lnTo>
                  <a:pt x="2736552" y="504056"/>
                </a:lnTo>
                <a:lnTo>
                  <a:pt x="4674824" y="766349"/>
                </a:lnTo>
                <a:lnTo>
                  <a:pt x="2736552" y="720080"/>
                </a:lnTo>
                <a:lnTo>
                  <a:pt x="2736552" y="864096"/>
                </a:lnTo>
                <a:lnTo>
                  <a:pt x="2280460" y="864096"/>
                </a:lnTo>
                <a:lnTo>
                  <a:pt x="1596322" y="864096"/>
                </a:lnTo>
                <a:lnTo>
                  <a:pt x="1596322" y="864096"/>
                </a:lnTo>
                <a:lnTo>
                  <a:pt x="0" y="864096"/>
                </a:lnTo>
                <a:lnTo>
                  <a:pt x="0" y="720080"/>
                </a:lnTo>
                <a:lnTo>
                  <a:pt x="0" y="504056"/>
                </a:lnTo>
                <a:lnTo>
                  <a:pt x="0" y="504056"/>
                </a:lnTo>
                <a:lnTo>
                  <a:pt x="0" y="0"/>
                </a:lnTo>
                <a:close/>
              </a:path>
            </a:pathLst>
          </a:custGeom>
          <a:solidFill>
            <a:schemeClr val="accent5">
              <a:lumMod val="60000"/>
              <a:lumOff val="40000"/>
            </a:schemeClr>
          </a:solidFill>
          <a:ln w="12700"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defTabSz="914400" eaLnBrk="1" latinLnBrk="0" hangingPunct="1">
              <a:lnSpc>
                <a:spcPct val="100000"/>
              </a:lnSpc>
              <a:buClrTx/>
              <a:buSzTx/>
              <a:tabLst/>
            </a:pPr>
            <a:r>
              <a:rPr lang="en-AU" sz="1600" dirty="0">
                <a:solidFill>
                  <a:schemeClr val="bg1"/>
                </a:solidFill>
              </a:rPr>
              <a:t>Having a few drinks helps </a:t>
            </a:r>
            <a:br>
              <a:rPr lang="en-AU" sz="1600" dirty="0">
                <a:solidFill>
                  <a:schemeClr val="bg1"/>
                </a:solidFill>
              </a:rPr>
            </a:br>
            <a:r>
              <a:rPr lang="en-AU" sz="1600" dirty="0">
                <a:solidFill>
                  <a:schemeClr val="bg1"/>
                </a:solidFill>
              </a:rPr>
              <a:t>settle my mind and get me </a:t>
            </a:r>
            <a:br>
              <a:rPr lang="en-AU" sz="1600" dirty="0">
                <a:solidFill>
                  <a:schemeClr val="bg1"/>
                </a:solidFill>
              </a:rPr>
            </a:br>
            <a:r>
              <a:rPr lang="en-AU" sz="1600" dirty="0">
                <a:solidFill>
                  <a:schemeClr val="bg1"/>
                </a:solidFill>
              </a:rPr>
              <a:t>to sleep </a:t>
            </a:r>
          </a:p>
        </p:txBody>
      </p:sp>
      <p:sp>
        <p:nvSpPr>
          <p:cNvPr id="12" name="AutoShape 16">
            <a:extLst>
              <a:ext uri="{FF2B5EF4-FFF2-40B4-BE49-F238E27FC236}">
                <a16:creationId xmlns:a16="http://schemas.microsoft.com/office/drawing/2014/main" id="{60F929A9-8319-4208-A907-6EE4F82F565C}"/>
              </a:ext>
            </a:extLst>
          </p:cNvPr>
          <p:cNvSpPr>
            <a:spLocks noChangeArrowheads="1"/>
          </p:cNvSpPr>
          <p:nvPr/>
        </p:nvSpPr>
        <p:spPr bwMode="auto">
          <a:xfrm>
            <a:off x="2126341" y="1772806"/>
            <a:ext cx="2736000" cy="719534"/>
          </a:xfrm>
          <a:prstGeom prst="wedgeRectCallout">
            <a:avLst>
              <a:gd name="adj1" fmla="val 73654"/>
              <a:gd name="adj2" fmla="val 174970"/>
            </a:avLst>
          </a:prstGeom>
          <a:solidFill>
            <a:schemeClr val="accent1"/>
          </a:solidFill>
          <a:ln>
            <a:noFill/>
          </a:ln>
          <a:effectLst/>
        </p:spPr>
        <p:txBody>
          <a:bodyPr/>
          <a:lstStyle/>
          <a:p>
            <a:r>
              <a:rPr lang="en-AU" sz="1600" dirty="0">
                <a:solidFill>
                  <a:schemeClr val="bg1"/>
                </a:solidFill>
              </a:rPr>
              <a:t>If I tell my colleagues, they will think I’m weak</a:t>
            </a:r>
          </a:p>
        </p:txBody>
      </p:sp>
      <p:sp>
        <p:nvSpPr>
          <p:cNvPr id="13" name="AutoShape 20">
            <a:extLst>
              <a:ext uri="{FF2B5EF4-FFF2-40B4-BE49-F238E27FC236}">
                <a16:creationId xmlns:a16="http://schemas.microsoft.com/office/drawing/2014/main" id="{8EA8CBA7-180F-4FA3-95B4-F135FE0B1B6D}"/>
              </a:ext>
            </a:extLst>
          </p:cNvPr>
          <p:cNvSpPr>
            <a:spLocks noChangeArrowheads="1"/>
          </p:cNvSpPr>
          <p:nvPr/>
        </p:nvSpPr>
        <p:spPr bwMode="auto">
          <a:xfrm>
            <a:off x="5803960" y="1772806"/>
            <a:ext cx="2736000" cy="1257812"/>
          </a:xfrm>
          <a:custGeom>
            <a:avLst/>
            <a:gdLst>
              <a:gd name="connsiteX0" fmla="*/ 0 w 2736000"/>
              <a:gd name="connsiteY0" fmla="*/ 0 h 720000"/>
              <a:gd name="connsiteX1" fmla="*/ 1596000 w 2736000"/>
              <a:gd name="connsiteY1" fmla="*/ 0 h 720000"/>
              <a:gd name="connsiteX2" fmla="*/ 1596000 w 2736000"/>
              <a:gd name="connsiteY2" fmla="*/ 0 h 720000"/>
              <a:gd name="connsiteX3" fmla="*/ 2280000 w 2736000"/>
              <a:gd name="connsiteY3" fmla="*/ 0 h 720000"/>
              <a:gd name="connsiteX4" fmla="*/ 2736000 w 2736000"/>
              <a:gd name="connsiteY4" fmla="*/ 0 h 720000"/>
              <a:gd name="connsiteX5" fmla="*/ 2736000 w 2736000"/>
              <a:gd name="connsiteY5" fmla="*/ 420000 h 720000"/>
              <a:gd name="connsiteX6" fmla="*/ 2736000 w 2736000"/>
              <a:gd name="connsiteY6" fmla="*/ 420000 h 720000"/>
              <a:gd name="connsiteX7" fmla="*/ 2736000 w 2736000"/>
              <a:gd name="connsiteY7" fmla="*/ 600000 h 720000"/>
              <a:gd name="connsiteX8" fmla="*/ 2736000 w 2736000"/>
              <a:gd name="connsiteY8" fmla="*/ 720000 h 720000"/>
              <a:gd name="connsiteX9" fmla="*/ 2280000 w 2736000"/>
              <a:gd name="connsiteY9" fmla="*/ 720000 h 720000"/>
              <a:gd name="connsiteX10" fmla="*/ 1384854 w 2736000"/>
              <a:gd name="connsiteY10" fmla="*/ 1549066 h 720000"/>
              <a:gd name="connsiteX11" fmla="*/ 1596000 w 2736000"/>
              <a:gd name="connsiteY11" fmla="*/ 720000 h 720000"/>
              <a:gd name="connsiteX12" fmla="*/ 0 w 2736000"/>
              <a:gd name="connsiteY12" fmla="*/ 720000 h 720000"/>
              <a:gd name="connsiteX13" fmla="*/ 0 w 2736000"/>
              <a:gd name="connsiteY13" fmla="*/ 600000 h 720000"/>
              <a:gd name="connsiteX14" fmla="*/ 0 w 2736000"/>
              <a:gd name="connsiteY14" fmla="*/ 420000 h 720000"/>
              <a:gd name="connsiteX15" fmla="*/ 0 w 2736000"/>
              <a:gd name="connsiteY15" fmla="*/ 420000 h 720000"/>
              <a:gd name="connsiteX16" fmla="*/ 0 w 2736000"/>
              <a:gd name="connsiteY16" fmla="*/ 0 h 720000"/>
              <a:gd name="connsiteX0" fmla="*/ 0 w 2736000"/>
              <a:gd name="connsiteY0" fmla="*/ 0 h 1289758"/>
              <a:gd name="connsiteX1" fmla="*/ 1596000 w 2736000"/>
              <a:gd name="connsiteY1" fmla="*/ 0 h 1289758"/>
              <a:gd name="connsiteX2" fmla="*/ 1596000 w 2736000"/>
              <a:gd name="connsiteY2" fmla="*/ 0 h 1289758"/>
              <a:gd name="connsiteX3" fmla="*/ 2280000 w 2736000"/>
              <a:gd name="connsiteY3" fmla="*/ 0 h 1289758"/>
              <a:gd name="connsiteX4" fmla="*/ 2736000 w 2736000"/>
              <a:gd name="connsiteY4" fmla="*/ 0 h 1289758"/>
              <a:gd name="connsiteX5" fmla="*/ 2736000 w 2736000"/>
              <a:gd name="connsiteY5" fmla="*/ 420000 h 1289758"/>
              <a:gd name="connsiteX6" fmla="*/ 2736000 w 2736000"/>
              <a:gd name="connsiteY6" fmla="*/ 420000 h 1289758"/>
              <a:gd name="connsiteX7" fmla="*/ 2736000 w 2736000"/>
              <a:gd name="connsiteY7" fmla="*/ 600000 h 1289758"/>
              <a:gd name="connsiteX8" fmla="*/ 2736000 w 2736000"/>
              <a:gd name="connsiteY8" fmla="*/ 720000 h 1289758"/>
              <a:gd name="connsiteX9" fmla="*/ 2280000 w 2736000"/>
              <a:gd name="connsiteY9" fmla="*/ 720000 h 1289758"/>
              <a:gd name="connsiteX10" fmla="*/ 811648 w 2736000"/>
              <a:gd name="connsiteY10" fmla="*/ 1289758 h 1289758"/>
              <a:gd name="connsiteX11" fmla="*/ 1596000 w 2736000"/>
              <a:gd name="connsiteY11" fmla="*/ 720000 h 1289758"/>
              <a:gd name="connsiteX12" fmla="*/ 0 w 2736000"/>
              <a:gd name="connsiteY12" fmla="*/ 720000 h 1289758"/>
              <a:gd name="connsiteX13" fmla="*/ 0 w 2736000"/>
              <a:gd name="connsiteY13" fmla="*/ 600000 h 1289758"/>
              <a:gd name="connsiteX14" fmla="*/ 0 w 2736000"/>
              <a:gd name="connsiteY14" fmla="*/ 420000 h 1289758"/>
              <a:gd name="connsiteX15" fmla="*/ 0 w 2736000"/>
              <a:gd name="connsiteY15" fmla="*/ 420000 h 1289758"/>
              <a:gd name="connsiteX16" fmla="*/ 0 w 2736000"/>
              <a:gd name="connsiteY16" fmla="*/ 0 h 128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6000" h="1289758">
                <a:moveTo>
                  <a:pt x="0" y="0"/>
                </a:moveTo>
                <a:lnTo>
                  <a:pt x="1596000" y="0"/>
                </a:lnTo>
                <a:lnTo>
                  <a:pt x="1596000" y="0"/>
                </a:lnTo>
                <a:lnTo>
                  <a:pt x="2280000" y="0"/>
                </a:lnTo>
                <a:lnTo>
                  <a:pt x="2736000" y="0"/>
                </a:lnTo>
                <a:lnTo>
                  <a:pt x="2736000" y="420000"/>
                </a:lnTo>
                <a:lnTo>
                  <a:pt x="2736000" y="420000"/>
                </a:lnTo>
                <a:lnTo>
                  <a:pt x="2736000" y="600000"/>
                </a:lnTo>
                <a:lnTo>
                  <a:pt x="2736000" y="720000"/>
                </a:lnTo>
                <a:lnTo>
                  <a:pt x="2280000" y="720000"/>
                </a:lnTo>
                <a:lnTo>
                  <a:pt x="811648" y="1289758"/>
                </a:lnTo>
                <a:lnTo>
                  <a:pt x="1596000" y="720000"/>
                </a:lnTo>
                <a:lnTo>
                  <a:pt x="0" y="720000"/>
                </a:lnTo>
                <a:lnTo>
                  <a:pt x="0" y="600000"/>
                </a:lnTo>
                <a:lnTo>
                  <a:pt x="0" y="420000"/>
                </a:lnTo>
                <a:lnTo>
                  <a:pt x="0" y="420000"/>
                </a:lnTo>
                <a:lnTo>
                  <a:pt x="0" y="0"/>
                </a:lnTo>
                <a:close/>
              </a:path>
            </a:pathLst>
          </a:custGeom>
          <a:solidFill>
            <a:srgbClr val="FFC000"/>
          </a:solidFill>
          <a:ln>
            <a:noFill/>
          </a:ln>
          <a:effectLst/>
        </p:spPr>
        <p:txBody>
          <a:bodyPr/>
          <a:lstStyle/>
          <a:p>
            <a:r>
              <a:rPr lang="en-AU" sz="1600" dirty="0">
                <a:solidFill>
                  <a:schemeClr val="bg1"/>
                </a:solidFill>
              </a:rPr>
              <a:t>Taking a lot of time off work is necessary for recovery</a:t>
            </a:r>
            <a:endParaRPr lang="en-AU" dirty="0">
              <a:solidFill>
                <a:schemeClr val="bg1"/>
              </a:solidFill>
            </a:endParaRPr>
          </a:p>
        </p:txBody>
      </p:sp>
    </p:spTree>
    <p:extLst>
      <p:ext uri="{BB962C8B-B14F-4D97-AF65-F5344CB8AC3E}">
        <p14:creationId xmlns:p14="http://schemas.microsoft.com/office/powerpoint/2010/main" val="57075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900"/>
                                        <p:tgtEl>
                                          <p:spTgt spid="9"/>
                                        </p:tgtEl>
                                      </p:cBhvr>
                                    </p:animEffect>
                                  </p:childTnLst>
                                </p:cTn>
                              </p:par>
                            </p:childTnLst>
                          </p:cTn>
                        </p:par>
                        <p:par>
                          <p:cTn id="12" fill="hold">
                            <p:stCondLst>
                              <p:cond delay="3900"/>
                            </p:stCondLst>
                            <p:childTnLst>
                              <p:par>
                                <p:cTn id="13" presetID="1" presetClass="entr" presetSubtype="0" fill="hold" grpId="0" nodeType="afterEffect">
                                  <p:stCondLst>
                                    <p:cond delay="150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5400"/>
                            </p:stCondLst>
                            <p:childTnLst>
                              <p:par>
                                <p:cTn id="16" presetID="10" presetClass="entr" presetSubtype="0" fill="hold" grpId="0" nodeType="after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par>
                          <p:cTn id="19" fill="hold">
                            <p:stCondLst>
                              <p:cond delay="7400"/>
                            </p:stCondLst>
                            <p:childTnLst>
                              <p:par>
                                <p:cTn id="20" presetID="10" presetClass="entr" presetSubtype="0" fill="hold" grpId="0" nodeType="afterEffect">
                                  <p:stCondLst>
                                    <p:cond delay="1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9" y="1888067"/>
            <a:ext cx="8229601" cy="4238096"/>
          </a:xfrm>
        </p:spPr>
        <p:txBody>
          <a:bodyPr/>
          <a:lstStyle/>
          <a:p>
            <a:pPr marL="0" indent="0">
              <a:buNone/>
            </a:pPr>
            <a:r>
              <a:rPr lang="en-AU" i="1" dirty="0"/>
              <a:t>Play section from </a:t>
            </a:r>
            <a:r>
              <a:rPr lang="en-AU" i="1" dirty="0" err="1"/>
              <a:t>TrackSAFE</a:t>
            </a:r>
            <a:r>
              <a:rPr lang="en-AU" i="1" dirty="0"/>
              <a:t> video that shows staff affected by trauma, talking about self-help strategies</a:t>
            </a:r>
            <a:endParaRPr lang="en-US" dirty="0"/>
          </a:p>
          <a:p>
            <a:pPr lvl="3"/>
            <a:endParaRPr lang="en-US" sz="1500" dirty="0"/>
          </a:p>
        </p:txBody>
      </p:sp>
      <p:sp>
        <p:nvSpPr>
          <p:cNvPr id="6" name="Slide Number Placeholder 5"/>
          <p:cNvSpPr>
            <a:spLocks noGrp="1"/>
          </p:cNvSpPr>
          <p:nvPr>
            <p:ph type="sldNum" sz="quarter" idx="12"/>
          </p:nvPr>
        </p:nvSpPr>
        <p:spPr/>
        <p:txBody>
          <a:bodyPr/>
          <a:lstStyle/>
          <a:p>
            <a:fld id="{C347F37E-55D3-0949-885B-7F60C94F2CC6}" type="slidenum">
              <a:rPr lang="en-US" smtClean="0"/>
              <a:pPr/>
              <a:t>33</a:t>
            </a:fld>
            <a:endParaRPr lang="en-US" dirty="0"/>
          </a:p>
        </p:txBody>
      </p:sp>
      <p:sp>
        <p:nvSpPr>
          <p:cNvPr id="4" name="Title 3"/>
          <p:cNvSpPr>
            <a:spLocks noGrp="1"/>
          </p:cNvSpPr>
          <p:nvPr>
            <p:ph type="title"/>
          </p:nvPr>
        </p:nvSpPr>
        <p:spPr/>
        <p:txBody>
          <a:bodyPr/>
          <a:lstStyle/>
          <a:p>
            <a:r>
              <a:rPr lang="en-AU" dirty="0"/>
              <a:t>VIDEO: Looking after yourself</a:t>
            </a:r>
            <a:endParaRPr lang="en-US" dirty="0"/>
          </a:p>
        </p:txBody>
      </p:sp>
    </p:spTree>
    <p:extLst>
      <p:ext uri="{BB962C8B-B14F-4D97-AF65-F5344CB8AC3E}">
        <p14:creationId xmlns:p14="http://schemas.microsoft.com/office/powerpoint/2010/main" val="147868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47F37E-55D3-0949-885B-7F60C94F2CC6}" type="slidenum">
              <a:rPr lang="en-US" smtClean="0"/>
              <a:pPr/>
              <a:t>34</a:t>
            </a:fld>
            <a:endParaRPr lang="en-US" dirty="0"/>
          </a:p>
        </p:txBody>
      </p:sp>
      <p:sp>
        <p:nvSpPr>
          <p:cNvPr id="4" name="Title 3"/>
          <p:cNvSpPr>
            <a:spLocks noGrp="1"/>
          </p:cNvSpPr>
          <p:nvPr>
            <p:ph type="title"/>
          </p:nvPr>
        </p:nvSpPr>
        <p:spPr/>
        <p:txBody>
          <a:bodyPr/>
          <a:lstStyle/>
          <a:p>
            <a:r>
              <a:rPr lang="en-AU" dirty="0"/>
              <a:t>Self-care after a PTE</a:t>
            </a:r>
          </a:p>
        </p:txBody>
      </p:sp>
      <p:sp>
        <p:nvSpPr>
          <p:cNvPr id="7" name="Rectangle 6">
            <a:extLst>
              <a:ext uri="{FF2B5EF4-FFF2-40B4-BE49-F238E27FC236}">
                <a16:creationId xmlns:a16="http://schemas.microsoft.com/office/drawing/2014/main" id="{62DFFFE8-969C-4605-AB2A-D9926165D882}"/>
              </a:ext>
            </a:extLst>
          </p:cNvPr>
          <p:cNvSpPr/>
          <p:nvPr/>
        </p:nvSpPr>
        <p:spPr>
          <a:xfrm>
            <a:off x="3710199" y="1638827"/>
            <a:ext cx="4572000" cy="3539430"/>
          </a:xfrm>
          <a:prstGeom prst="rect">
            <a:avLst/>
          </a:prstGeom>
        </p:spPr>
        <p:txBody>
          <a:bodyPr>
            <a:spAutoFit/>
          </a:bodyPr>
          <a:lstStyle/>
          <a:p>
            <a:pPr marL="342900" indent="-342900">
              <a:spcBef>
                <a:spcPct val="20000"/>
              </a:spcBef>
              <a:buFont typeface="Arial"/>
              <a:buChar char="•"/>
            </a:pPr>
            <a:r>
              <a:rPr lang="en-AU" sz="2000" dirty="0">
                <a:solidFill>
                  <a:srgbClr val="3F3E3E"/>
                </a:solidFill>
                <a:latin typeface="Arial"/>
                <a:cs typeface="Arial"/>
              </a:rPr>
              <a:t>Spend time with people who care</a:t>
            </a:r>
          </a:p>
          <a:p>
            <a:pPr marL="342900" indent="-342900">
              <a:spcBef>
                <a:spcPct val="20000"/>
              </a:spcBef>
              <a:spcAft>
                <a:spcPts val="0"/>
              </a:spcAft>
              <a:buFont typeface="Arial"/>
              <a:buChar char="•"/>
            </a:pPr>
            <a:r>
              <a:rPr lang="en-AU" sz="2000" dirty="0">
                <a:solidFill>
                  <a:srgbClr val="3F3E3E"/>
                </a:solidFill>
                <a:latin typeface="Arial"/>
                <a:cs typeface="Arial"/>
              </a:rPr>
              <a:t>Give yourself time</a:t>
            </a:r>
          </a:p>
          <a:p>
            <a:pPr marL="342900" indent="-342900">
              <a:spcBef>
                <a:spcPct val="20000"/>
              </a:spcBef>
              <a:buFont typeface="Arial"/>
              <a:buChar char="•"/>
            </a:pPr>
            <a:r>
              <a:rPr lang="en-AU" sz="2000" dirty="0">
                <a:solidFill>
                  <a:srgbClr val="3F3E3E"/>
                </a:solidFill>
                <a:latin typeface="Arial"/>
                <a:cs typeface="Arial"/>
              </a:rPr>
              <a:t>Find out about impact of trauma and what to expect</a:t>
            </a:r>
          </a:p>
          <a:p>
            <a:pPr marL="342900" indent="-342900">
              <a:spcBef>
                <a:spcPct val="20000"/>
              </a:spcBef>
              <a:buFont typeface="Arial"/>
              <a:buChar char="•"/>
            </a:pPr>
            <a:r>
              <a:rPr lang="en-AU" sz="2000" dirty="0">
                <a:solidFill>
                  <a:srgbClr val="3F3E3E"/>
                </a:solidFill>
                <a:latin typeface="Arial"/>
                <a:cs typeface="Arial"/>
              </a:rPr>
              <a:t>Try to keep your routine</a:t>
            </a:r>
          </a:p>
          <a:p>
            <a:pPr marL="342900" indent="-342900">
              <a:spcBef>
                <a:spcPct val="20000"/>
              </a:spcBef>
              <a:buFont typeface="Arial"/>
              <a:buChar char="•"/>
            </a:pPr>
            <a:r>
              <a:rPr lang="en-AU" sz="2000" dirty="0">
                <a:solidFill>
                  <a:srgbClr val="3F3E3E"/>
                </a:solidFill>
                <a:latin typeface="Arial"/>
                <a:cs typeface="Arial"/>
              </a:rPr>
              <a:t>Return to normal activities</a:t>
            </a:r>
          </a:p>
          <a:p>
            <a:pPr marL="342900" indent="-342900">
              <a:spcBef>
                <a:spcPct val="20000"/>
              </a:spcBef>
              <a:buFont typeface="Arial"/>
              <a:buChar char="•"/>
            </a:pPr>
            <a:r>
              <a:rPr lang="en-AU" sz="2000" dirty="0">
                <a:solidFill>
                  <a:srgbClr val="3F3E3E"/>
                </a:solidFill>
                <a:latin typeface="Arial"/>
                <a:cs typeface="Arial"/>
              </a:rPr>
              <a:t>Talk about how you feel or what happened when ready</a:t>
            </a:r>
          </a:p>
          <a:p>
            <a:pPr marL="342900" indent="-342900">
              <a:spcBef>
                <a:spcPct val="20000"/>
              </a:spcBef>
              <a:buFont typeface="Arial"/>
              <a:buChar char="•"/>
            </a:pPr>
            <a:r>
              <a:rPr lang="en-AU" sz="2000" dirty="0">
                <a:solidFill>
                  <a:srgbClr val="3F3E3E"/>
                </a:solidFill>
                <a:latin typeface="Arial"/>
                <a:cs typeface="Arial"/>
              </a:rPr>
              <a:t>Do things that help you relax and that you enjoy</a:t>
            </a:r>
          </a:p>
        </p:txBody>
      </p:sp>
      <p:pic>
        <p:nvPicPr>
          <p:cNvPr id="8" name="Picture 2">
            <a:extLst>
              <a:ext uri="{FF2B5EF4-FFF2-40B4-BE49-F238E27FC236}">
                <a16:creationId xmlns:a16="http://schemas.microsoft.com/office/drawing/2014/main" id="{0B8A8736-FD51-43C3-9625-1D0597BBF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95" y="1760745"/>
            <a:ext cx="1800000" cy="193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7827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47F37E-55D3-0949-885B-7F60C94F2CC6}" type="slidenum">
              <a:rPr lang="en-US" smtClean="0"/>
              <a:pPr/>
              <a:t>35</a:t>
            </a:fld>
            <a:endParaRPr lang="en-US" dirty="0"/>
          </a:p>
        </p:txBody>
      </p:sp>
      <p:sp>
        <p:nvSpPr>
          <p:cNvPr id="4" name="Title 3"/>
          <p:cNvSpPr>
            <a:spLocks noGrp="1"/>
          </p:cNvSpPr>
          <p:nvPr>
            <p:ph type="title"/>
          </p:nvPr>
        </p:nvSpPr>
        <p:spPr/>
        <p:txBody>
          <a:bodyPr/>
          <a:lstStyle/>
          <a:p>
            <a:r>
              <a:rPr lang="en-AU" dirty="0"/>
              <a:t>Self-care after a PTE</a:t>
            </a:r>
            <a:endParaRPr lang="en-US" dirty="0"/>
          </a:p>
        </p:txBody>
      </p:sp>
      <p:sp>
        <p:nvSpPr>
          <p:cNvPr id="3" name="Rectangle 2">
            <a:extLst>
              <a:ext uri="{FF2B5EF4-FFF2-40B4-BE49-F238E27FC236}">
                <a16:creationId xmlns:a16="http://schemas.microsoft.com/office/drawing/2014/main" id="{9CA92B92-4517-493F-9241-B48FBA5AA3EE}"/>
              </a:ext>
            </a:extLst>
          </p:cNvPr>
          <p:cNvSpPr/>
          <p:nvPr/>
        </p:nvSpPr>
        <p:spPr>
          <a:xfrm>
            <a:off x="3467438" y="1669614"/>
            <a:ext cx="4572000" cy="3877985"/>
          </a:xfrm>
          <a:prstGeom prst="rect">
            <a:avLst/>
          </a:prstGeom>
        </p:spPr>
        <p:txBody>
          <a:bodyPr>
            <a:spAutoFit/>
          </a:bodyPr>
          <a:lstStyle/>
          <a:p>
            <a:pPr marL="342900" indent="-342900">
              <a:lnSpc>
                <a:spcPct val="80000"/>
              </a:lnSpc>
              <a:spcBef>
                <a:spcPct val="20000"/>
              </a:spcBef>
              <a:spcAft>
                <a:spcPts val="600"/>
              </a:spcAft>
              <a:buFont typeface="Arial"/>
              <a:buChar char="•"/>
            </a:pPr>
            <a:r>
              <a:rPr lang="en-AU" sz="2000" dirty="0">
                <a:solidFill>
                  <a:srgbClr val="3F3E3E"/>
                </a:solidFill>
                <a:latin typeface="Arial"/>
                <a:cs typeface="Arial"/>
              </a:rPr>
              <a:t>Increase alcohol or drugs use to cope</a:t>
            </a:r>
          </a:p>
          <a:p>
            <a:pPr marL="342900" indent="-342900">
              <a:lnSpc>
                <a:spcPct val="80000"/>
              </a:lnSpc>
              <a:spcBef>
                <a:spcPct val="20000"/>
              </a:spcBef>
              <a:spcAft>
                <a:spcPts val="600"/>
              </a:spcAft>
              <a:buFont typeface="Arial"/>
              <a:buChar char="•"/>
            </a:pPr>
            <a:r>
              <a:rPr lang="en-AU" sz="2000" dirty="0">
                <a:solidFill>
                  <a:srgbClr val="3F3E3E"/>
                </a:solidFill>
                <a:latin typeface="Arial"/>
                <a:cs typeface="Arial"/>
              </a:rPr>
              <a:t>Work too much</a:t>
            </a:r>
          </a:p>
          <a:p>
            <a:pPr marL="342900" indent="-342900">
              <a:lnSpc>
                <a:spcPct val="80000"/>
              </a:lnSpc>
              <a:spcBef>
                <a:spcPct val="20000"/>
              </a:spcBef>
              <a:spcAft>
                <a:spcPts val="600"/>
              </a:spcAft>
              <a:buFont typeface="Arial"/>
              <a:buChar char="•"/>
            </a:pPr>
            <a:r>
              <a:rPr lang="en-AU" sz="2000" dirty="0">
                <a:solidFill>
                  <a:srgbClr val="3F3E3E"/>
                </a:solidFill>
                <a:latin typeface="Arial"/>
                <a:cs typeface="Arial"/>
              </a:rPr>
              <a:t>Engage in stressful family or work situations</a:t>
            </a:r>
          </a:p>
          <a:p>
            <a:pPr marL="342900" indent="-342900">
              <a:lnSpc>
                <a:spcPct val="80000"/>
              </a:lnSpc>
              <a:spcBef>
                <a:spcPct val="20000"/>
              </a:spcBef>
              <a:spcAft>
                <a:spcPts val="600"/>
              </a:spcAft>
              <a:buFont typeface="Arial"/>
              <a:buChar char="•"/>
            </a:pPr>
            <a:r>
              <a:rPr lang="en-AU" sz="2000" dirty="0">
                <a:solidFill>
                  <a:srgbClr val="3F3E3E"/>
                </a:solidFill>
                <a:latin typeface="Arial"/>
                <a:cs typeface="Arial"/>
              </a:rPr>
              <a:t>Withdraw from family and friends</a:t>
            </a:r>
          </a:p>
          <a:p>
            <a:pPr marL="342900" indent="-342900">
              <a:lnSpc>
                <a:spcPct val="80000"/>
              </a:lnSpc>
              <a:spcBef>
                <a:spcPct val="20000"/>
              </a:spcBef>
              <a:spcAft>
                <a:spcPts val="600"/>
              </a:spcAft>
              <a:buFont typeface="Arial"/>
              <a:buChar char="•"/>
            </a:pPr>
            <a:r>
              <a:rPr lang="en-AU" sz="2000" dirty="0">
                <a:solidFill>
                  <a:srgbClr val="3F3E3E"/>
                </a:solidFill>
                <a:latin typeface="Arial"/>
                <a:cs typeface="Arial"/>
              </a:rPr>
              <a:t>Stop yourself from doing things that you enjoy</a:t>
            </a:r>
          </a:p>
          <a:p>
            <a:pPr marL="342900" indent="-342900">
              <a:lnSpc>
                <a:spcPct val="80000"/>
              </a:lnSpc>
              <a:spcBef>
                <a:spcPct val="20000"/>
              </a:spcBef>
              <a:spcAft>
                <a:spcPts val="600"/>
              </a:spcAft>
              <a:buFont typeface="Arial"/>
              <a:buChar char="•"/>
            </a:pPr>
            <a:r>
              <a:rPr lang="en-AU" sz="2000" dirty="0">
                <a:solidFill>
                  <a:srgbClr val="3F3E3E"/>
                </a:solidFill>
                <a:latin typeface="Arial"/>
                <a:cs typeface="Arial"/>
              </a:rPr>
              <a:t>Avoid talking about what happened at all cost</a:t>
            </a:r>
          </a:p>
          <a:p>
            <a:pPr marL="342900" indent="-342900">
              <a:lnSpc>
                <a:spcPct val="80000"/>
              </a:lnSpc>
              <a:spcBef>
                <a:spcPct val="20000"/>
              </a:spcBef>
              <a:spcAft>
                <a:spcPts val="600"/>
              </a:spcAft>
              <a:buFont typeface="Arial"/>
              <a:buChar char="•"/>
            </a:pPr>
            <a:r>
              <a:rPr lang="en-AU" sz="2000" dirty="0">
                <a:solidFill>
                  <a:srgbClr val="3F3E3E"/>
                </a:solidFill>
                <a:latin typeface="Arial"/>
                <a:cs typeface="Arial"/>
              </a:rPr>
              <a:t>Take risks, e.g., dangerous driving, picking fights, etc.</a:t>
            </a:r>
          </a:p>
        </p:txBody>
      </p:sp>
      <p:pic>
        <p:nvPicPr>
          <p:cNvPr id="8" name="Picture 2">
            <a:extLst>
              <a:ext uri="{FF2B5EF4-FFF2-40B4-BE49-F238E27FC236}">
                <a16:creationId xmlns:a16="http://schemas.microsoft.com/office/drawing/2014/main" id="{6A22B247-8B57-41B5-AAD4-1226088FD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32" y="1754495"/>
            <a:ext cx="1800000" cy="193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3638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774083"/>
            <a:ext cx="8229600" cy="4238096"/>
          </a:xfrm>
        </p:spPr>
        <p:txBody>
          <a:bodyPr>
            <a:normAutofit/>
          </a:bodyPr>
          <a:lstStyle/>
          <a:p>
            <a:pPr marL="0" indent="0">
              <a:spcBef>
                <a:spcPct val="50000"/>
              </a:spcBef>
              <a:buNone/>
            </a:pPr>
            <a:r>
              <a:rPr lang="en-AU" altLang="en-US" b="1" dirty="0"/>
              <a:t>Getting support from those you love and trust is one of the most important things to do to recover from a traumatic incident.  </a:t>
            </a:r>
          </a:p>
          <a:p>
            <a:pPr marL="0" indent="0">
              <a:spcBef>
                <a:spcPct val="50000"/>
              </a:spcBef>
              <a:buNone/>
            </a:pPr>
            <a:r>
              <a:rPr lang="en-AU" altLang="en-US" dirty="0"/>
              <a:t>Make sure that you get help from:</a:t>
            </a:r>
          </a:p>
          <a:p>
            <a:pPr>
              <a:spcAft>
                <a:spcPts val="600"/>
              </a:spcAft>
              <a:buFont typeface="Arial" panose="020B0604020202020204" pitchFamily="34" charset="0"/>
              <a:buChar char="•"/>
            </a:pPr>
            <a:r>
              <a:rPr lang="en-AU" altLang="en-US" dirty="0"/>
              <a:t>friends</a:t>
            </a:r>
          </a:p>
          <a:p>
            <a:pPr>
              <a:spcAft>
                <a:spcPts val="600"/>
              </a:spcAft>
              <a:buFont typeface="Arial" panose="020B0604020202020204" pitchFamily="34" charset="0"/>
              <a:buChar char="•"/>
            </a:pPr>
            <a:r>
              <a:rPr lang="en-AU" altLang="en-US" dirty="0"/>
              <a:t>family </a:t>
            </a:r>
          </a:p>
          <a:p>
            <a:pPr>
              <a:spcAft>
                <a:spcPts val="600"/>
              </a:spcAft>
              <a:buFont typeface="Arial" panose="020B0604020202020204" pitchFamily="34" charset="0"/>
              <a:buChar char="•"/>
            </a:pPr>
            <a:r>
              <a:rPr lang="en-AU" altLang="en-US" dirty="0"/>
              <a:t>people you trust in your workplace and community, e.g., people you connect with from sports, hobby or church group</a:t>
            </a:r>
            <a:endParaRPr lang="en-AU" dirty="0"/>
          </a:p>
          <a:p>
            <a:endParaRPr lang="en-AU" dirty="0"/>
          </a:p>
        </p:txBody>
      </p:sp>
      <p:sp>
        <p:nvSpPr>
          <p:cNvPr id="3" name="Slide Number Placeholder 2"/>
          <p:cNvSpPr>
            <a:spLocks noGrp="1"/>
          </p:cNvSpPr>
          <p:nvPr>
            <p:ph type="sldNum" sz="quarter" idx="12"/>
          </p:nvPr>
        </p:nvSpPr>
        <p:spPr/>
        <p:txBody>
          <a:bodyPr/>
          <a:lstStyle/>
          <a:p>
            <a:fld id="{C347F37E-55D3-0949-885B-7F60C94F2CC6}" type="slidenum">
              <a:rPr lang="en-US" smtClean="0"/>
              <a:pPr/>
              <a:t>36</a:t>
            </a:fld>
            <a:endParaRPr lang="en-US" dirty="0"/>
          </a:p>
        </p:txBody>
      </p:sp>
      <p:sp>
        <p:nvSpPr>
          <p:cNvPr id="4" name="Title 3"/>
          <p:cNvSpPr>
            <a:spLocks noGrp="1"/>
          </p:cNvSpPr>
          <p:nvPr>
            <p:ph type="title"/>
          </p:nvPr>
        </p:nvSpPr>
        <p:spPr/>
        <p:txBody>
          <a:bodyPr/>
          <a:lstStyle/>
          <a:p>
            <a:r>
              <a:rPr lang="en-AU" dirty="0"/>
              <a:t>Connecting with others</a:t>
            </a:r>
          </a:p>
        </p:txBody>
      </p:sp>
      <p:pic>
        <p:nvPicPr>
          <p:cNvPr id="6" name="Picture 5">
            <a:extLst>
              <a:ext uri="{FF2B5EF4-FFF2-40B4-BE49-F238E27FC236}">
                <a16:creationId xmlns:a16="http://schemas.microsoft.com/office/drawing/2014/main" id="{1C6BBC49-48DB-48D5-9B10-C7DBAC03107F}"/>
              </a:ext>
            </a:extLst>
          </p:cNvPr>
          <p:cNvPicPr>
            <a:picLocks noChangeAspect="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4649" y="611303"/>
            <a:ext cx="1512168" cy="320435"/>
          </a:xfrm>
          <a:prstGeom prst="rect">
            <a:avLst/>
          </a:prstGeom>
        </p:spPr>
      </p:pic>
    </p:spTree>
    <p:extLst>
      <p:ext uri="{BB962C8B-B14F-4D97-AF65-F5344CB8AC3E}">
        <p14:creationId xmlns:p14="http://schemas.microsoft.com/office/powerpoint/2010/main" val="603967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9" y="1888067"/>
            <a:ext cx="8229601" cy="4238096"/>
          </a:xfrm>
        </p:spPr>
        <p:txBody>
          <a:bodyPr/>
          <a:lstStyle/>
          <a:p>
            <a:pPr marL="0" indent="0">
              <a:buNone/>
            </a:pPr>
            <a:r>
              <a:rPr lang="en-AU" dirty="0"/>
              <a:t>People can support you in many different ways:</a:t>
            </a:r>
          </a:p>
          <a:p>
            <a:pPr marL="0" indent="0">
              <a:buNone/>
            </a:pPr>
            <a:endParaRPr lang="en-AU" dirty="0"/>
          </a:p>
          <a:p>
            <a:pPr marL="273050" indent="-273050"/>
            <a:r>
              <a:rPr lang="en-AU" b="1" dirty="0"/>
              <a:t>Practical support</a:t>
            </a:r>
            <a:br>
              <a:rPr lang="en-AU" dirty="0"/>
            </a:br>
            <a:r>
              <a:rPr lang="en-AU" dirty="0"/>
              <a:t>e.g.: a colleague helping with paper work or taking a shift</a:t>
            </a:r>
          </a:p>
          <a:p>
            <a:pPr marL="0" indent="0">
              <a:buNone/>
            </a:pPr>
            <a:endParaRPr lang="en-AU" dirty="0"/>
          </a:p>
          <a:p>
            <a:pPr marL="273050" indent="-273050"/>
            <a:r>
              <a:rPr lang="en-AU" b="1" dirty="0"/>
              <a:t>Emotional support </a:t>
            </a:r>
            <a:br>
              <a:rPr lang="en-AU" b="1" dirty="0"/>
            </a:br>
            <a:r>
              <a:rPr lang="en-AU" dirty="0"/>
              <a:t>e.g.: a friend listening to what happened to you; a spouse or partner spending time with you, not necessarily talking about the incident.</a:t>
            </a:r>
          </a:p>
          <a:p>
            <a:pPr lvl="3"/>
            <a:endParaRPr lang="en-US" sz="1500" dirty="0"/>
          </a:p>
        </p:txBody>
      </p:sp>
      <p:sp>
        <p:nvSpPr>
          <p:cNvPr id="6" name="Slide Number Placeholder 5"/>
          <p:cNvSpPr>
            <a:spLocks noGrp="1"/>
          </p:cNvSpPr>
          <p:nvPr>
            <p:ph type="sldNum" sz="quarter" idx="12"/>
          </p:nvPr>
        </p:nvSpPr>
        <p:spPr/>
        <p:txBody>
          <a:bodyPr/>
          <a:lstStyle/>
          <a:p>
            <a:fld id="{C347F37E-55D3-0949-885B-7F60C94F2CC6}" type="slidenum">
              <a:rPr lang="en-US" smtClean="0"/>
              <a:pPr/>
              <a:t>37</a:t>
            </a:fld>
            <a:endParaRPr lang="en-US" dirty="0"/>
          </a:p>
        </p:txBody>
      </p:sp>
      <p:sp>
        <p:nvSpPr>
          <p:cNvPr id="4" name="Title 3"/>
          <p:cNvSpPr>
            <a:spLocks noGrp="1"/>
          </p:cNvSpPr>
          <p:nvPr>
            <p:ph type="title"/>
          </p:nvPr>
        </p:nvSpPr>
        <p:spPr/>
        <p:txBody>
          <a:bodyPr/>
          <a:lstStyle/>
          <a:p>
            <a:r>
              <a:rPr lang="en-AU" dirty="0"/>
              <a:t>Types of support</a:t>
            </a:r>
            <a:endParaRPr lang="en-US" dirty="0"/>
          </a:p>
        </p:txBody>
      </p:sp>
    </p:spTree>
    <p:extLst>
      <p:ext uri="{BB962C8B-B14F-4D97-AF65-F5344CB8AC3E}">
        <p14:creationId xmlns:p14="http://schemas.microsoft.com/office/powerpoint/2010/main" val="41208493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47F37E-55D3-0949-885B-7F60C94F2CC6}" type="slidenum">
              <a:rPr lang="en-US" smtClean="0"/>
              <a:pPr/>
              <a:t>38</a:t>
            </a:fld>
            <a:endParaRPr lang="en-US" dirty="0"/>
          </a:p>
        </p:txBody>
      </p:sp>
      <p:sp>
        <p:nvSpPr>
          <p:cNvPr id="4" name="Title 3"/>
          <p:cNvSpPr>
            <a:spLocks noGrp="1"/>
          </p:cNvSpPr>
          <p:nvPr>
            <p:ph type="title"/>
          </p:nvPr>
        </p:nvSpPr>
        <p:spPr>
          <a:xfrm>
            <a:off x="457198" y="771521"/>
            <a:ext cx="8613973" cy="867306"/>
          </a:xfrm>
        </p:spPr>
        <p:txBody>
          <a:bodyPr>
            <a:noAutofit/>
          </a:bodyPr>
          <a:lstStyle/>
          <a:p>
            <a:r>
              <a:rPr lang="en-AU" dirty="0"/>
              <a:t>Exercise: What kind of support do you have access to?</a:t>
            </a:r>
          </a:p>
        </p:txBody>
      </p:sp>
      <p:graphicFrame>
        <p:nvGraphicFramePr>
          <p:cNvPr id="6" name="Content Placeholder 5">
            <a:extLst>
              <a:ext uri="{FF2B5EF4-FFF2-40B4-BE49-F238E27FC236}">
                <a16:creationId xmlns:a16="http://schemas.microsoft.com/office/drawing/2014/main" id="{4256DF00-9F6F-4FCB-8344-1F8E4A7C548C}"/>
              </a:ext>
            </a:extLst>
          </p:cNvPr>
          <p:cNvGraphicFramePr>
            <a:graphicFrameLocks noGrp="1"/>
          </p:cNvGraphicFramePr>
          <p:nvPr>
            <p:ph sz="half" idx="1"/>
            <p:extLst>
              <p:ext uri="{D42A27DB-BD31-4B8C-83A1-F6EECF244321}">
                <p14:modId xmlns:p14="http://schemas.microsoft.com/office/powerpoint/2010/main" val="1936468442"/>
              </p:ext>
            </p:extLst>
          </p:nvPr>
        </p:nvGraphicFramePr>
        <p:xfrm>
          <a:off x="457201" y="1887539"/>
          <a:ext cx="7744078" cy="4047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5646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9" y="1888067"/>
            <a:ext cx="8229601" cy="4238096"/>
          </a:xfrm>
        </p:spPr>
        <p:txBody>
          <a:bodyPr/>
          <a:lstStyle/>
          <a:p>
            <a:r>
              <a:rPr lang="en-AU" dirty="0"/>
              <a:t>There are alternatives to withdrawing entirely from your supports:</a:t>
            </a:r>
          </a:p>
          <a:p>
            <a:pPr marL="0" indent="0">
              <a:buNone/>
            </a:pPr>
            <a:endParaRPr lang="en-AU" dirty="0"/>
          </a:p>
          <a:p>
            <a:pPr lvl="1"/>
            <a:r>
              <a:rPr lang="en-AU" dirty="0"/>
              <a:t>Talk in your own time</a:t>
            </a:r>
          </a:p>
          <a:p>
            <a:pPr lvl="1"/>
            <a:r>
              <a:rPr lang="en-AU" dirty="0"/>
              <a:t>Spend time with people doing other things</a:t>
            </a:r>
          </a:p>
          <a:p>
            <a:pPr lvl="1"/>
            <a:r>
              <a:rPr lang="en-AU" dirty="0"/>
              <a:t>Set limits - “I’m not ready yet…”</a:t>
            </a:r>
          </a:p>
          <a:p>
            <a:pPr lvl="1"/>
            <a:r>
              <a:rPr lang="en-AU" dirty="0"/>
              <a:t>Some people push everyone away to avoid talking about what happened</a:t>
            </a:r>
          </a:p>
          <a:p>
            <a:pPr lvl="3"/>
            <a:endParaRPr lang="en-US" sz="1500" dirty="0"/>
          </a:p>
        </p:txBody>
      </p:sp>
      <p:sp>
        <p:nvSpPr>
          <p:cNvPr id="6" name="Slide Number Placeholder 5"/>
          <p:cNvSpPr>
            <a:spLocks noGrp="1"/>
          </p:cNvSpPr>
          <p:nvPr>
            <p:ph type="sldNum" sz="quarter" idx="12"/>
          </p:nvPr>
        </p:nvSpPr>
        <p:spPr/>
        <p:txBody>
          <a:bodyPr/>
          <a:lstStyle/>
          <a:p>
            <a:fld id="{C347F37E-55D3-0949-885B-7F60C94F2CC6}" type="slidenum">
              <a:rPr lang="en-US" smtClean="0"/>
              <a:pPr/>
              <a:t>39</a:t>
            </a:fld>
            <a:endParaRPr lang="en-US" dirty="0"/>
          </a:p>
        </p:txBody>
      </p:sp>
      <p:sp>
        <p:nvSpPr>
          <p:cNvPr id="4" name="Title 3"/>
          <p:cNvSpPr>
            <a:spLocks noGrp="1"/>
          </p:cNvSpPr>
          <p:nvPr>
            <p:ph type="title"/>
          </p:nvPr>
        </p:nvSpPr>
        <p:spPr/>
        <p:txBody>
          <a:bodyPr/>
          <a:lstStyle/>
          <a:p>
            <a:r>
              <a:rPr lang="en-AU" dirty="0"/>
              <a:t>What if I don’t want to talk?</a:t>
            </a:r>
            <a:endParaRPr lang="en-US" dirty="0"/>
          </a:p>
        </p:txBody>
      </p:sp>
    </p:spTree>
    <p:extLst>
      <p:ext uri="{BB962C8B-B14F-4D97-AF65-F5344CB8AC3E}">
        <p14:creationId xmlns:p14="http://schemas.microsoft.com/office/powerpoint/2010/main" val="3366616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47F37E-55D3-0949-885B-7F60C94F2CC6}" type="slidenum">
              <a:rPr lang="en-US" smtClean="0"/>
              <a:pPr/>
              <a:t>4</a:t>
            </a:fld>
            <a:endParaRPr lang="en-US" dirty="0"/>
          </a:p>
        </p:txBody>
      </p:sp>
      <p:sp>
        <p:nvSpPr>
          <p:cNvPr id="3" name="Title 2"/>
          <p:cNvSpPr>
            <a:spLocks noGrp="1"/>
          </p:cNvSpPr>
          <p:nvPr>
            <p:ph type="title"/>
          </p:nvPr>
        </p:nvSpPr>
        <p:spPr/>
        <p:txBody>
          <a:bodyPr/>
          <a:lstStyle/>
          <a:p>
            <a:r>
              <a:rPr lang="en-US" dirty="0"/>
              <a:t>About Phoenix Australia</a:t>
            </a:r>
          </a:p>
        </p:txBody>
      </p:sp>
      <p:sp>
        <p:nvSpPr>
          <p:cNvPr id="8" name="Content Placeholder 4"/>
          <p:cNvSpPr>
            <a:spLocks noGrp="1"/>
          </p:cNvSpPr>
          <p:nvPr>
            <p:ph sz="half" idx="1"/>
          </p:nvPr>
        </p:nvSpPr>
        <p:spPr>
          <a:xfrm>
            <a:off x="457198" y="1888067"/>
            <a:ext cx="7575757" cy="4238096"/>
          </a:xfrm>
        </p:spPr>
        <p:txBody>
          <a:bodyPr numCol="1">
            <a:normAutofit fontScale="92500" lnSpcReduction="10000"/>
          </a:bodyPr>
          <a:lstStyle/>
          <a:p>
            <a:r>
              <a:rPr lang="en-US" sz="2100" b="1" dirty="0"/>
              <a:t>Understanding trauma.</a:t>
            </a:r>
          </a:p>
          <a:p>
            <a:r>
              <a:rPr lang="en-US" sz="2100" b="1" dirty="0"/>
              <a:t>Renewing lives.</a:t>
            </a:r>
          </a:p>
          <a:p>
            <a:endParaRPr lang="en-US" b="1" dirty="0"/>
          </a:p>
          <a:p>
            <a:r>
              <a:rPr lang="en-US" dirty="0"/>
              <a:t>We’re Australia’s National Centre of Excellence in Posttraumatic Mental Health, the internationally </a:t>
            </a:r>
            <a:r>
              <a:rPr lang="en-US" dirty="0" err="1"/>
              <a:t>recognised</a:t>
            </a:r>
            <a:r>
              <a:rPr lang="en-US" dirty="0"/>
              <a:t> experts in trauma-related mental health and wellbeing.</a:t>
            </a:r>
          </a:p>
          <a:p>
            <a:endParaRPr lang="en-US" dirty="0"/>
          </a:p>
          <a:p>
            <a:r>
              <a:rPr lang="en-US" dirty="0"/>
              <a:t>We build evidence and translate knowledge into action, such as improved treatment options and greater support for trauma-affected individuals, families and communities.</a:t>
            </a:r>
          </a:p>
          <a:p>
            <a:endParaRPr lang="en-US" dirty="0"/>
          </a:p>
          <a:p>
            <a:r>
              <a:rPr lang="en-US" dirty="0"/>
              <a:t>We are Phoenix Australia.</a:t>
            </a:r>
          </a:p>
          <a:p>
            <a:r>
              <a:rPr lang="en-US" dirty="0"/>
              <a:t>We understand trauma and renew lives.</a:t>
            </a:r>
          </a:p>
        </p:txBody>
      </p:sp>
    </p:spTree>
    <p:extLst>
      <p:ext uri="{BB962C8B-B14F-4D97-AF65-F5344CB8AC3E}">
        <p14:creationId xmlns:p14="http://schemas.microsoft.com/office/powerpoint/2010/main" val="2514768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47F37E-55D3-0949-885B-7F60C94F2CC6}" type="slidenum">
              <a:rPr lang="en-US" smtClean="0"/>
              <a:pPr/>
              <a:t>40</a:t>
            </a:fld>
            <a:endParaRPr lang="en-US" dirty="0"/>
          </a:p>
        </p:txBody>
      </p:sp>
      <p:sp>
        <p:nvSpPr>
          <p:cNvPr id="4" name="Title 3"/>
          <p:cNvSpPr>
            <a:spLocks noGrp="1"/>
          </p:cNvSpPr>
          <p:nvPr>
            <p:ph type="title"/>
          </p:nvPr>
        </p:nvSpPr>
        <p:spPr>
          <a:xfrm>
            <a:off x="228832" y="3760845"/>
            <a:ext cx="8229600" cy="867306"/>
          </a:xfrm>
        </p:spPr>
        <p:txBody>
          <a:bodyPr>
            <a:normAutofit fontScale="90000"/>
          </a:bodyPr>
          <a:lstStyle/>
          <a:p>
            <a:r>
              <a:rPr lang="en-AU" dirty="0"/>
              <a:t>Session 3: Getting help and personal coping plan</a:t>
            </a:r>
            <a:endParaRPr lang="en-US" dirty="0"/>
          </a:p>
        </p:txBody>
      </p:sp>
    </p:spTree>
    <p:extLst>
      <p:ext uri="{BB962C8B-B14F-4D97-AF65-F5344CB8AC3E}">
        <p14:creationId xmlns:p14="http://schemas.microsoft.com/office/powerpoint/2010/main" val="1284010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9" y="1888067"/>
            <a:ext cx="8229601" cy="4238096"/>
          </a:xfrm>
        </p:spPr>
        <p:txBody>
          <a:bodyPr/>
          <a:lstStyle/>
          <a:p>
            <a:pPr marL="0" indent="0">
              <a:buNone/>
            </a:pPr>
            <a:r>
              <a:rPr lang="en-AU" i="1" dirty="0"/>
              <a:t>Play section from </a:t>
            </a:r>
            <a:r>
              <a:rPr lang="en-AU" i="1" dirty="0" err="1"/>
              <a:t>TrackSAFE</a:t>
            </a:r>
            <a:r>
              <a:rPr lang="en-AU" i="1" dirty="0"/>
              <a:t> video that shows staff talking about accessing supports</a:t>
            </a:r>
            <a:endParaRPr lang="en-US" dirty="0"/>
          </a:p>
          <a:p>
            <a:pPr marL="1371600" lvl="3" indent="0">
              <a:buNone/>
            </a:pPr>
            <a:endParaRPr lang="en-US" sz="1500" dirty="0"/>
          </a:p>
        </p:txBody>
      </p:sp>
      <p:sp>
        <p:nvSpPr>
          <p:cNvPr id="6" name="Slide Number Placeholder 5"/>
          <p:cNvSpPr>
            <a:spLocks noGrp="1"/>
          </p:cNvSpPr>
          <p:nvPr>
            <p:ph type="sldNum" sz="quarter" idx="12"/>
          </p:nvPr>
        </p:nvSpPr>
        <p:spPr/>
        <p:txBody>
          <a:bodyPr/>
          <a:lstStyle/>
          <a:p>
            <a:fld id="{C347F37E-55D3-0949-885B-7F60C94F2CC6}" type="slidenum">
              <a:rPr lang="en-US" smtClean="0"/>
              <a:pPr/>
              <a:t>41</a:t>
            </a:fld>
            <a:endParaRPr lang="en-US" dirty="0"/>
          </a:p>
        </p:txBody>
      </p:sp>
      <p:sp>
        <p:nvSpPr>
          <p:cNvPr id="4" name="Title 3"/>
          <p:cNvSpPr>
            <a:spLocks noGrp="1"/>
          </p:cNvSpPr>
          <p:nvPr>
            <p:ph type="title"/>
          </p:nvPr>
        </p:nvSpPr>
        <p:spPr/>
        <p:txBody>
          <a:bodyPr/>
          <a:lstStyle/>
          <a:p>
            <a:r>
              <a:rPr lang="en-AU" dirty="0"/>
              <a:t>VIDEO: The importance of support</a:t>
            </a:r>
            <a:endParaRPr lang="en-US" dirty="0"/>
          </a:p>
        </p:txBody>
      </p:sp>
    </p:spTree>
    <p:extLst>
      <p:ext uri="{BB962C8B-B14F-4D97-AF65-F5344CB8AC3E}">
        <p14:creationId xmlns:p14="http://schemas.microsoft.com/office/powerpoint/2010/main" val="4260922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457200" indent="-457200">
              <a:spcBef>
                <a:spcPts val="600"/>
              </a:spcBef>
              <a:spcAft>
                <a:spcPts val="600"/>
              </a:spcAft>
              <a:buFont typeface="Arial" panose="020B0604020202020204" pitchFamily="34" charset="0"/>
              <a:buChar char="•"/>
            </a:pPr>
            <a:r>
              <a:rPr lang="en-AU" altLang="en-US" dirty="0"/>
              <a:t>Change in behaviour - e.g., “I can’t do the things I used to do”; “She is just not the same since that day”</a:t>
            </a:r>
          </a:p>
          <a:p>
            <a:pPr marL="457200" indent="-457200">
              <a:spcBef>
                <a:spcPts val="600"/>
              </a:spcBef>
              <a:spcAft>
                <a:spcPts val="600"/>
              </a:spcAft>
              <a:buFont typeface="Arial" panose="020B0604020202020204" pitchFamily="34" charset="0"/>
              <a:buChar char="•"/>
            </a:pPr>
            <a:r>
              <a:rPr lang="en-AU" altLang="en-US" dirty="0"/>
              <a:t>Problems are interfering with work or personal life</a:t>
            </a:r>
          </a:p>
          <a:p>
            <a:pPr marL="457200" indent="-457200">
              <a:spcBef>
                <a:spcPts val="600"/>
              </a:spcBef>
              <a:spcAft>
                <a:spcPts val="600"/>
              </a:spcAft>
              <a:buFont typeface="Arial" panose="020B0604020202020204" pitchFamily="34" charset="0"/>
              <a:buChar char="•"/>
            </a:pPr>
            <a:r>
              <a:rPr lang="en-AU" altLang="en-US" dirty="0"/>
              <a:t>No or very few signs of improvement after two weeks</a:t>
            </a:r>
          </a:p>
          <a:p>
            <a:pPr marL="457200" indent="-457200">
              <a:spcBef>
                <a:spcPts val="600"/>
              </a:spcBef>
              <a:spcAft>
                <a:spcPts val="600"/>
              </a:spcAft>
              <a:buFont typeface="Arial" panose="020B0604020202020204" pitchFamily="34" charset="0"/>
              <a:buChar char="•"/>
            </a:pPr>
            <a:r>
              <a:rPr lang="en-AU" altLang="en-US" dirty="0"/>
              <a:t>You’re worried about yourself</a:t>
            </a:r>
          </a:p>
          <a:p>
            <a:pPr marL="457200" indent="-457200">
              <a:spcBef>
                <a:spcPts val="600"/>
              </a:spcBef>
              <a:spcAft>
                <a:spcPts val="600"/>
              </a:spcAft>
              <a:buFont typeface="Arial" panose="020B0604020202020204" pitchFamily="34" charset="0"/>
              <a:buChar char="•"/>
            </a:pPr>
            <a:r>
              <a:rPr lang="en-AU" altLang="en-US" dirty="0"/>
              <a:t>Others are concerned about you - “Hey, you look like you’ve been struggling a bit lately. Are you OK?”</a:t>
            </a:r>
          </a:p>
          <a:p>
            <a:r>
              <a:rPr lang="en-AU" dirty="0"/>
              <a:t>  Test your resilience on </a:t>
            </a:r>
            <a:r>
              <a:rPr lang="en-AU" dirty="0" err="1"/>
              <a:t>RailRes</a:t>
            </a:r>
            <a:endParaRPr lang="en-AU" dirty="0"/>
          </a:p>
        </p:txBody>
      </p:sp>
      <p:sp>
        <p:nvSpPr>
          <p:cNvPr id="3" name="Slide Number Placeholder 2"/>
          <p:cNvSpPr>
            <a:spLocks noGrp="1"/>
          </p:cNvSpPr>
          <p:nvPr>
            <p:ph type="sldNum" sz="quarter" idx="12"/>
          </p:nvPr>
        </p:nvSpPr>
        <p:spPr/>
        <p:txBody>
          <a:bodyPr/>
          <a:lstStyle/>
          <a:p>
            <a:fld id="{C347F37E-55D3-0949-885B-7F60C94F2CC6}" type="slidenum">
              <a:rPr lang="en-US" smtClean="0"/>
              <a:pPr/>
              <a:t>42</a:t>
            </a:fld>
            <a:endParaRPr lang="en-US" dirty="0"/>
          </a:p>
        </p:txBody>
      </p:sp>
      <p:sp>
        <p:nvSpPr>
          <p:cNvPr id="4" name="Title 3"/>
          <p:cNvSpPr>
            <a:spLocks noGrp="1"/>
          </p:cNvSpPr>
          <p:nvPr>
            <p:ph type="title"/>
          </p:nvPr>
        </p:nvSpPr>
        <p:spPr/>
        <p:txBody>
          <a:bodyPr/>
          <a:lstStyle/>
          <a:p>
            <a:r>
              <a:rPr lang="en-AU" dirty="0"/>
              <a:t>When to seek help</a:t>
            </a:r>
          </a:p>
        </p:txBody>
      </p:sp>
      <p:pic>
        <p:nvPicPr>
          <p:cNvPr id="6" name="Picture 5">
            <a:extLst>
              <a:ext uri="{FF2B5EF4-FFF2-40B4-BE49-F238E27FC236}">
                <a16:creationId xmlns:a16="http://schemas.microsoft.com/office/drawing/2014/main" id="{A29A9FF3-9B18-46D3-8A85-0737EF78B3AC}"/>
              </a:ext>
            </a:extLst>
          </p:cNvPr>
          <p:cNvPicPr>
            <a:picLocks noChangeAspect="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4649" y="611303"/>
            <a:ext cx="1512168" cy="320435"/>
          </a:xfrm>
          <a:prstGeom prst="rect">
            <a:avLst/>
          </a:prstGeom>
        </p:spPr>
      </p:pic>
    </p:spTree>
    <p:extLst>
      <p:ext uri="{BB962C8B-B14F-4D97-AF65-F5344CB8AC3E}">
        <p14:creationId xmlns:p14="http://schemas.microsoft.com/office/powerpoint/2010/main" val="7979864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47F37E-55D3-0949-885B-7F60C94F2CC6}" type="slidenum">
              <a:rPr lang="en-US" smtClean="0"/>
              <a:pPr/>
              <a:t>43</a:t>
            </a:fld>
            <a:endParaRPr lang="en-US" dirty="0"/>
          </a:p>
        </p:txBody>
      </p:sp>
      <p:sp>
        <p:nvSpPr>
          <p:cNvPr id="4" name="Title 3"/>
          <p:cNvSpPr>
            <a:spLocks noGrp="1"/>
          </p:cNvSpPr>
          <p:nvPr>
            <p:ph type="title"/>
          </p:nvPr>
        </p:nvSpPr>
        <p:spPr/>
        <p:txBody>
          <a:bodyPr/>
          <a:lstStyle/>
          <a:p>
            <a:r>
              <a:rPr lang="en-AU" dirty="0"/>
              <a:t>Other signs</a:t>
            </a:r>
            <a:endParaRPr lang="en-US" dirty="0"/>
          </a:p>
        </p:txBody>
      </p:sp>
      <p:graphicFrame>
        <p:nvGraphicFramePr>
          <p:cNvPr id="5" name="Content Placeholder 3">
            <a:extLst>
              <a:ext uri="{FF2B5EF4-FFF2-40B4-BE49-F238E27FC236}">
                <a16:creationId xmlns:a16="http://schemas.microsoft.com/office/drawing/2014/main" id="{373A1FDA-E078-4D66-B720-CE70643F6E98}"/>
              </a:ext>
            </a:extLst>
          </p:cNvPr>
          <p:cNvGraphicFramePr>
            <a:graphicFrameLocks noGrp="1"/>
          </p:cNvGraphicFramePr>
          <p:nvPr>
            <p:ph sz="half" idx="1"/>
            <p:extLst>
              <p:ext uri="{D42A27DB-BD31-4B8C-83A1-F6EECF244321}">
                <p14:modId xmlns:p14="http://schemas.microsoft.com/office/powerpoint/2010/main" val="3589637576"/>
              </p:ext>
            </p:extLst>
          </p:nvPr>
        </p:nvGraphicFramePr>
        <p:xfrm>
          <a:off x="797066" y="1960367"/>
          <a:ext cx="7274739" cy="3546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5428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lvl="0"/>
            <a:r>
              <a:rPr lang="en-AU" dirty="0"/>
              <a:t>Have you had nightmares about it or thought about it when you did not want to?</a:t>
            </a:r>
          </a:p>
          <a:p>
            <a:pPr lvl="0"/>
            <a:r>
              <a:rPr lang="en-AU" dirty="0"/>
              <a:t>Tried hard not to think about it or went out of your way to avoid situations that reminded you of it?</a:t>
            </a:r>
          </a:p>
          <a:p>
            <a:pPr lvl="0"/>
            <a:r>
              <a:rPr lang="en-AU" dirty="0"/>
              <a:t>Were constantly on guard, watchful, or easily startled?</a:t>
            </a:r>
          </a:p>
          <a:p>
            <a:pPr lvl="0"/>
            <a:r>
              <a:rPr lang="en-AU" dirty="0"/>
              <a:t>Felt numb or detached from others, activities, or your surroundings?</a:t>
            </a:r>
          </a:p>
        </p:txBody>
      </p:sp>
      <p:sp>
        <p:nvSpPr>
          <p:cNvPr id="3" name="Slide Number Placeholder 2"/>
          <p:cNvSpPr>
            <a:spLocks noGrp="1"/>
          </p:cNvSpPr>
          <p:nvPr>
            <p:ph type="sldNum" sz="quarter" idx="12"/>
          </p:nvPr>
        </p:nvSpPr>
        <p:spPr/>
        <p:txBody>
          <a:bodyPr/>
          <a:lstStyle/>
          <a:p>
            <a:fld id="{C347F37E-55D3-0949-885B-7F60C94F2CC6}" type="slidenum">
              <a:rPr lang="en-US" smtClean="0"/>
              <a:pPr/>
              <a:t>44</a:t>
            </a:fld>
            <a:endParaRPr lang="en-US" dirty="0"/>
          </a:p>
        </p:txBody>
      </p:sp>
      <p:sp>
        <p:nvSpPr>
          <p:cNvPr id="4" name="Title 3"/>
          <p:cNvSpPr>
            <a:spLocks noGrp="1"/>
          </p:cNvSpPr>
          <p:nvPr>
            <p:ph type="title"/>
          </p:nvPr>
        </p:nvSpPr>
        <p:spPr/>
        <p:txBody>
          <a:bodyPr/>
          <a:lstStyle/>
          <a:p>
            <a:r>
              <a:rPr lang="en-AU" dirty="0"/>
              <a:t>Other signs</a:t>
            </a:r>
          </a:p>
        </p:txBody>
      </p:sp>
    </p:spTree>
    <p:extLst>
      <p:ext uri="{BB962C8B-B14F-4D97-AF65-F5344CB8AC3E}">
        <p14:creationId xmlns:p14="http://schemas.microsoft.com/office/powerpoint/2010/main" val="1934964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47F37E-55D3-0949-885B-7F60C94F2CC6}" type="slidenum">
              <a:rPr lang="en-US" smtClean="0"/>
              <a:pPr/>
              <a:t>45</a:t>
            </a:fld>
            <a:endParaRPr lang="en-US" dirty="0"/>
          </a:p>
        </p:txBody>
      </p:sp>
      <p:sp>
        <p:nvSpPr>
          <p:cNvPr id="4" name="Title 3"/>
          <p:cNvSpPr>
            <a:spLocks noGrp="1"/>
          </p:cNvSpPr>
          <p:nvPr>
            <p:ph type="title"/>
          </p:nvPr>
        </p:nvSpPr>
        <p:spPr/>
        <p:txBody>
          <a:bodyPr/>
          <a:lstStyle/>
          <a:p>
            <a:r>
              <a:rPr lang="en-AU" dirty="0"/>
              <a:t>Getting help</a:t>
            </a:r>
            <a:endParaRPr lang="en-US" dirty="0"/>
          </a:p>
        </p:txBody>
      </p:sp>
      <p:graphicFrame>
        <p:nvGraphicFramePr>
          <p:cNvPr id="8" name="Content Placeholder 3">
            <a:extLst>
              <a:ext uri="{FF2B5EF4-FFF2-40B4-BE49-F238E27FC236}">
                <a16:creationId xmlns:a16="http://schemas.microsoft.com/office/drawing/2014/main" id="{538A4FB1-C909-44B0-8EB0-C1395090443D}"/>
              </a:ext>
            </a:extLst>
          </p:cNvPr>
          <p:cNvGraphicFramePr>
            <a:graphicFrameLocks noGrp="1"/>
          </p:cNvGraphicFramePr>
          <p:nvPr>
            <p:ph sz="half" idx="1"/>
            <p:extLst>
              <p:ext uri="{D42A27DB-BD31-4B8C-83A1-F6EECF244321}">
                <p14:modId xmlns:p14="http://schemas.microsoft.com/office/powerpoint/2010/main" val="4176234723"/>
              </p:ext>
            </p:extLst>
          </p:nvPr>
        </p:nvGraphicFramePr>
        <p:xfrm>
          <a:off x="1015551" y="2110677"/>
          <a:ext cx="6736619" cy="3451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0261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AU" dirty="0"/>
              <a:t>Make a commitment to improve your wellbeing &amp; practise strategies that will help you cope during a PTE</a:t>
            </a:r>
          </a:p>
          <a:p>
            <a:pPr marL="0" indent="0">
              <a:buNone/>
            </a:pPr>
            <a:endParaRPr lang="en-AU" dirty="0"/>
          </a:p>
        </p:txBody>
      </p:sp>
      <p:sp>
        <p:nvSpPr>
          <p:cNvPr id="3" name="Slide Number Placeholder 2"/>
          <p:cNvSpPr>
            <a:spLocks noGrp="1"/>
          </p:cNvSpPr>
          <p:nvPr>
            <p:ph type="sldNum" sz="quarter" idx="12"/>
          </p:nvPr>
        </p:nvSpPr>
        <p:spPr/>
        <p:txBody>
          <a:bodyPr/>
          <a:lstStyle/>
          <a:p>
            <a:fld id="{C347F37E-55D3-0949-885B-7F60C94F2CC6}" type="slidenum">
              <a:rPr lang="en-US" smtClean="0"/>
              <a:pPr/>
              <a:t>46</a:t>
            </a:fld>
            <a:endParaRPr lang="en-US" dirty="0"/>
          </a:p>
        </p:txBody>
      </p:sp>
      <p:sp>
        <p:nvSpPr>
          <p:cNvPr id="4" name="Title 3"/>
          <p:cNvSpPr>
            <a:spLocks noGrp="1"/>
          </p:cNvSpPr>
          <p:nvPr>
            <p:ph type="title"/>
          </p:nvPr>
        </p:nvSpPr>
        <p:spPr/>
        <p:txBody>
          <a:bodyPr>
            <a:noAutofit/>
          </a:bodyPr>
          <a:lstStyle/>
          <a:p>
            <a:r>
              <a:rPr lang="en-AU" dirty="0"/>
              <a:t>Looking after yourself: </a:t>
            </a:r>
            <a:br>
              <a:rPr lang="en-AU" dirty="0"/>
            </a:br>
            <a:r>
              <a:rPr lang="en-AU" sz="2800" dirty="0"/>
              <a:t>Drafting a plan</a:t>
            </a:r>
          </a:p>
        </p:txBody>
      </p:sp>
      <p:graphicFrame>
        <p:nvGraphicFramePr>
          <p:cNvPr id="6" name="Table 5">
            <a:extLst>
              <a:ext uri="{FF2B5EF4-FFF2-40B4-BE49-F238E27FC236}">
                <a16:creationId xmlns:a16="http://schemas.microsoft.com/office/drawing/2014/main" id="{2795C4B9-D159-4F31-82F6-A4C3453215BA}"/>
              </a:ext>
            </a:extLst>
          </p:cNvPr>
          <p:cNvGraphicFramePr>
            <a:graphicFrameLocks noGrp="1"/>
          </p:cNvGraphicFramePr>
          <p:nvPr>
            <p:extLst>
              <p:ext uri="{D42A27DB-BD31-4B8C-83A1-F6EECF244321}">
                <p14:modId xmlns:p14="http://schemas.microsoft.com/office/powerpoint/2010/main" val="1172852813"/>
              </p:ext>
            </p:extLst>
          </p:nvPr>
        </p:nvGraphicFramePr>
        <p:xfrm>
          <a:off x="526751" y="2756396"/>
          <a:ext cx="7200000" cy="2292310"/>
        </p:xfrm>
        <a:graphic>
          <a:graphicData uri="http://schemas.openxmlformats.org/drawingml/2006/table">
            <a:tbl>
              <a:tblPr firstRow="1" firstCol="1" bandRow="1"/>
              <a:tblGrid>
                <a:gridCol w="2399040">
                  <a:extLst>
                    <a:ext uri="{9D8B030D-6E8A-4147-A177-3AD203B41FA5}">
                      <a16:colId xmlns:a16="http://schemas.microsoft.com/office/drawing/2014/main" val="4171732523"/>
                    </a:ext>
                  </a:extLst>
                </a:gridCol>
                <a:gridCol w="2400480">
                  <a:extLst>
                    <a:ext uri="{9D8B030D-6E8A-4147-A177-3AD203B41FA5}">
                      <a16:colId xmlns:a16="http://schemas.microsoft.com/office/drawing/2014/main" val="2163004337"/>
                    </a:ext>
                  </a:extLst>
                </a:gridCol>
                <a:gridCol w="2400480">
                  <a:extLst>
                    <a:ext uri="{9D8B030D-6E8A-4147-A177-3AD203B41FA5}">
                      <a16:colId xmlns:a16="http://schemas.microsoft.com/office/drawing/2014/main" val="3593592518"/>
                    </a:ext>
                  </a:extLst>
                </a:gridCol>
              </a:tblGrid>
              <a:tr h="530320">
                <a:tc>
                  <a:txBody>
                    <a:bodyPr/>
                    <a:lstStyle/>
                    <a:p>
                      <a:pPr marR="36195">
                        <a:lnSpc>
                          <a:spcPct val="115000"/>
                        </a:lnSpc>
                        <a:spcBef>
                          <a:spcPts val="600"/>
                        </a:spcBef>
                        <a:spcAft>
                          <a:spcPts val="200"/>
                        </a:spcAft>
                      </a:pPr>
                      <a:r>
                        <a:rPr lang="en-AU" sz="10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PREPARE</a:t>
                      </a:r>
                    </a:p>
                    <a:p>
                      <a:pPr marR="36195">
                        <a:lnSpc>
                          <a:spcPct val="115000"/>
                        </a:lnSpc>
                        <a:spcBef>
                          <a:spcPts val="600"/>
                        </a:spcBef>
                        <a:spcAft>
                          <a:spcPts val="200"/>
                        </a:spcAft>
                      </a:pPr>
                      <a:r>
                        <a:rPr lang="en-AU" sz="10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Before a PTE </a:t>
                      </a: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A89"/>
                    </a:solidFill>
                  </a:tcPr>
                </a:tc>
                <a:tc>
                  <a:txBody>
                    <a:bodyPr/>
                    <a:lstStyle/>
                    <a:p>
                      <a:pPr marR="36195">
                        <a:lnSpc>
                          <a:spcPct val="115000"/>
                        </a:lnSpc>
                        <a:spcBef>
                          <a:spcPts val="600"/>
                        </a:spcBef>
                        <a:spcAft>
                          <a:spcPts val="200"/>
                        </a:spcAft>
                      </a:pPr>
                      <a:r>
                        <a:rPr lang="en-AU"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COPE</a:t>
                      </a:r>
                    </a:p>
                    <a:p>
                      <a:pPr marR="36195">
                        <a:lnSpc>
                          <a:spcPct val="115000"/>
                        </a:lnSpc>
                        <a:spcBef>
                          <a:spcPts val="600"/>
                        </a:spcBef>
                        <a:spcAft>
                          <a:spcPts val="200"/>
                        </a:spcAft>
                      </a:pPr>
                      <a:r>
                        <a:rPr lang="en-AU"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During a PTE</a:t>
                      </a: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A89"/>
                    </a:solidFill>
                  </a:tcPr>
                </a:tc>
                <a:tc>
                  <a:txBody>
                    <a:bodyPr/>
                    <a:lstStyle/>
                    <a:p>
                      <a:pPr marR="36195">
                        <a:lnSpc>
                          <a:spcPct val="115000"/>
                        </a:lnSpc>
                        <a:spcBef>
                          <a:spcPts val="600"/>
                        </a:spcBef>
                        <a:spcAft>
                          <a:spcPts val="200"/>
                        </a:spcAft>
                      </a:pPr>
                      <a:r>
                        <a:rPr lang="en-AU"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SELF-CARE</a:t>
                      </a:r>
                    </a:p>
                    <a:p>
                      <a:pPr marR="36195">
                        <a:lnSpc>
                          <a:spcPct val="115000"/>
                        </a:lnSpc>
                        <a:spcBef>
                          <a:spcPts val="600"/>
                        </a:spcBef>
                        <a:spcAft>
                          <a:spcPts val="200"/>
                        </a:spcAft>
                      </a:pPr>
                      <a:r>
                        <a:rPr lang="en-AU"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After a PTE</a:t>
                      </a: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A89"/>
                    </a:solidFill>
                  </a:tcPr>
                </a:tc>
                <a:extLst>
                  <a:ext uri="{0D108BD9-81ED-4DB2-BD59-A6C34878D82A}">
                    <a16:rowId xmlns:a16="http://schemas.microsoft.com/office/drawing/2014/main" val="298333380"/>
                  </a:ext>
                </a:extLst>
              </a:tr>
              <a:tr h="502073">
                <a:tc>
                  <a:txBody>
                    <a:bodyPr/>
                    <a:lstStyle/>
                    <a:p>
                      <a:pPr marR="36195">
                        <a:lnSpc>
                          <a:spcPct val="115000"/>
                        </a:lnSpc>
                        <a:spcBef>
                          <a:spcPts val="600"/>
                        </a:spcBef>
                        <a:spcAft>
                          <a:spcPts val="20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1-2 skills you can practise to manage stress during a PTE</a:t>
                      </a:r>
                    </a:p>
                    <a:p>
                      <a:pPr marR="36195">
                        <a:spcBef>
                          <a:spcPts val="600"/>
                        </a:spcBef>
                        <a:spcAft>
                          <a:spcPts val="20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 </a:t>
                      </a: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R="36195">
                        <a:spcBef>
                          <a:spcPts val="600"/>
                        </a:spcBef>
                        <a:spcAft>
                          <a:spcPts val="200"/>
                        </a:spcAft>
                      </a:pPr>
                      <a:r>
                        <a:rPr lang="en-AU" sz="1000">
                          <a:effectLst/>
                          <a:latin typeface="Arial" panose="020B0604020202020204" pitchFamily="34" charset="0"/>
                          <a:ea typeface="Calibri" panose="020F0502020204030204" pitchFamily="34" charset="0"/>
                          <a:cs typeface="Times New Roman" panose="02020603050405020304" pitchFamily="18" charset="0"/>
                        </a:rPr>
                        <a:t>Skills to help you cope</a:t>
                      </a: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R="36195">
                        <a:spcBef>
                          <a:spcPts val="600"/>
                        </a:spcBef>
                        <a:spcAft>
                          <a:spcPts val="200"/>
                        </a:spcAft>
                      </a:pPr>
                      <a:r>
                        <a:rPr lang="en-US" sz="1000">
                          <a:effectLst/>
                          <a:latin typeface="Arial" panose="020B0604020202020204" pitchFamily="34" charset="0"/>
                          <a:ea typeface="Calibri" panose="020F0502020204030204" pitchFamily="34" charset="0"/>
                          <a:cs typeface="Times New Roman" panose="02020603050405020304" pitchFamily="18" charset="0"/>
                        </a:rPr>
                        <a:t>Skills to help you recover</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187598770"/>
                  </a:ext>
                </a:extLst>
              </a:tr>
              <a:tr h="580305">
                <a:tc>
                  <a:txBody>
                    <a:bodyPr/>
                    <a:lstStyle/>
                    <a:p>
                      <a:pPr marR="36195">
                        <a:spcBef>
                          <a:spcPts val="600"/>
                        </a:spcBef>
                        <a:spcAft>
                          <a:spcPts val="200"/>
                        </a:spcAft>
                      </a:pPr>
                      <a:r>
                        <a:rPr lang="en-US" sz="1000">
                          <a:effectLst/>
                          <a:latin typeface="Arial" panose="020B0604020202020204" pitchFamily="34" charset="0"/>
                          <a:ea typeface="Calibri" panose="020F0502020204030204" pitchFamily="34" charset="0"/>
                          <a:cs typeface="Times New Roman" panose="02020603050405020304" pitchFamily="18" charset="0"/>
                        </a:rPr>
                        <a:t>1-2 things you can do at work to improve wellbeing </a:t>
                      </a:r>
                      <a:endParaRPr lang="en-AU" sz="1100">
                        <a:effectLst/>
                        <a:latin typeface="Arial" panose="020B0604020202020204" pitchFamily="34" charset="0"/>
                        <a:ea typeface="Calibri" panose="020F0502020204030204" pitchFamily="34" charset="0"/>
                        <a:cs typeface="Times New Roman" panose="02020603050405020304" pitchFamily="18" charset="0"/>
                      </a:endParaRP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R="36195">
                        <a:spcBef>
                          <a:spcPts val="600"/>
                        </a:spcBef>
                        <a:spcAft>
                          <a:spcPts val="200"/>
                        </a:spcAft>
                      </a:pPr>
                      <a:r>
                        <a:rPr lang="en-US" sz="1000">
                          <a:effectLst/>
                          <a:latin typeface="Arial" panose="020B0604020202020204" pitchFamily="34" charset="0"/>
                          <a:ea typeface="Calibri" panose="020F0502020204030204" pitchFamily="34" charset="0"/>
                          <a:cs typeface="Times New Roman" panose="02020603050405020304" pitchFamily="18" charset="0"/>
                        </a:rPr>
                        <a:t>Procedure to follow</a:t>
                      </a:r>
                      <a:endParaRPr lang="en-AU" sz="1100">
                        <a:effectLst/>
                        <a:latin typeface="Arial" panose="020B0604020202020204" pitchFamily="34" charset="0"/>
                        <a:ea typeface="Calibri" panose="020F0502020204030204" pitchFamily="34" charset="0"/>
                        <a:cs typeface="Times New Roman" panose="02020603050405020304" pitchFamily="18" charset="0"/>
                      </a:endParaRP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R="36195">
                        <a:spcBef>
                          <a:spcPts val="600"/>
                        </a:spcBef>
                        <a:spcAft>
                          <a:spcPts val="200"/>
                        </a:spcAft>
                      </a:pPr>
                      <a:r>
                        <a:rPr lang="en-AU" sz="1000">
                          <a:effectLst/>
                          <a:latin typeface="Arial" panose="020B0604020202020204" pitchFamily="34" charset="0"/>
                          <a:ea typeface="Calibri" panose="020F0502020204030204" pitchFamily="34" charset="0"/>
                          <a:cs typeface="Times New Roman" panose="02020603050405020304" pitchFamily="18" charset="0"/>
                        </a:rPr>
                        <a:t>Support at work</a:t>
                      </a:r>
                      <a:endParaRPr lang="en-AU" sz="1100">
                        <a:effectLst/>
                        <a:latin typeface="Arial" panose="020B0604020202020204" pitchFamily="34" charset="0"/>
                        <a:ea typeface="Calibri" panose="020F0502020204030204" pitchFamily="34" charset="0"/>
                        <a:cs typeface="Times New Roman" panose="02020603050405020304" pitchFamily="18" charset="0"/>
                      </a:endParaRP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997141757"/>
                  </a:ext>
                </a:extLst>
              </a:tr>
              <a:tr h="577165">
                <a:tc>
                  <a:txBody>
                    <a:bodyPr/>
                    <a:lstStyle/>
                    <a:p>
                      <a:pPr marR="36195">
                        <a:spcBef>
                          <a:spcPts val="600"/>
                        </a:spcBef>
                        <a:spcAft>
                          <a:spcPts val="200"/>
                        </a:spcAft>
                      </a:pPr>
                      <a:r>
                        <a:rPr lang="en-US" sz="1000">
                          <a:effectLst/>
                          <a:latin typeface="Arial" panose="020B0604020202020204" pitchFamily="34" charset="0"/>
                          <a:ea typeface="Calibri" panose="020F0502020204030204" pitchFamily="34" charset="0"/>
                          <a:cs typeface="Times New Roman" panose="02020603050405020304" pitchFamily="18" charset="0"/>
                        </a:rPr>
                        <a:t>1-2 things you can do at home to improve well being</a:t>
                      </a:r>
                      <a:endParaRPr lang="en-AU" sz="1100">
                        <a:effectLst/>
                        <a:latin typeface="Arial" panose="020B0604020202020204" pitchFamily="34" charset="0"/>
                        <a:ea typeface="Calibri" panose="020F0502020204030204" pitchFamily="34" charset="0"/>
                        <a:cs typeface="Times New Roman" panose="02020603050405020304" pitchFamily="18" charset="0"/>
                      </a:endParaRP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R="36195">
                        <a:spcBef>
                          <a:spcPts val="600"/>
                        </a:spcBef>
                        <a:spcAft>
                          <a:spcPts val="200"/>
                        </a:spcAft>
                      </a:pPr>
                      <a:r>
                        <a:rPr lang="en-US" sz="1000">
                          <a:effectLst/>
                          <a:latin typeface="Arial" panose="020B0604020202020204" pitchFamily="34" charset="0"/>
                          <a:ea typeface="Calibri" panose="020F0502020204030204" pitchFamily="34" charset="0"/>
                          <a:cs typeface="Times New Roman" panose="02020603050405020304" pitchFamily="18" charset="0"/>
                        </a:rPr>
                        <a:t>Who to call</a:t>
                      </a:r>
                      <a:endParaRPr lang="en-AU" sz="1100">
                        <a:effectLst/>
                        <a:latin typeface="Arial" panose="020B0604020202020204" pitchFamily="34" charset="0"/>
                        <a:ea typeface="Calibri" panose="020F0502020204030204" pitchFamily="34" charset="0"/>
                        <a:cs typeface="Times New Roman" panose="02020603050405020304" pitchFamily="18" charset="0"/>
                      </a:endParaRP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R="36195">
                        <a:spcBef>
                          <a:spcPts val="600"/>
                        </a:spcBef>
                        <a:spcAft>
                          <a:spcPts val="2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Support at home &amp; activities that help you feel better</a:t>
                      </a:r>
                      <a:endParaRPr lang="en-AU" sz="1100" dirty="0">
                        <a:effectLst/>
                        <a:latin typeface="Arial" panose="020B0604020202020204" pitchFamily="34" charset="0"/>
                        <a:ea typeface="Calibri" panose="020F0502020204030204" pitchFamily="34" charset="0"/>
                        <a:cs typeface="Times New Roman" panose="02020603050405020304" pitchFamily="18" charset="0"/>
                      </a:endParaRPr>
                    </a:p>
                  </a:txBody>
                  <a:tcPr marL="53975" marR="539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56528209"/>
                  </a:ext>
                </a:extLst>
              </a:tr>
            </a:tbl>
          </a:graphicData>
        </a:graphic>
      </p:graphicFrame>
    </p:spTree>
    <p:extLst>
      <p:ext uri="{BB962C8B-B14F-4D97-AF65-F5344CB8AC3E}">
        <p14:creationId xmlns:p14="http://schemas.microsoft.com/office/powerpoint/2010/main" val="3765668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9" y="1888067"/>
            <a:ext cx="8229601" cy="4238096"/>
          </a:xfrm>
        </p:spPr>
        <p:txBody>
          <a:bodyPr/>
          <a:lstStyle/>
          <a:p>
            <a:pPr marL="617538" lvl="1" indent="-457200">
              <a:spcBef>
                <a:spcPts val="600"/>
              </a:spcBef>
              <a:spcAft>
                <a:spcPts val="600"/>
              </a:spcAft>
              <a:buFont typeface="Arial" panose="020B0604020202020204" pitchFamily="34" charset="0"/>
              <a:buChar char="•"/>
            </a:pPr>
            <a:r>
              <a:rPr lang="en-AU" altLang="en-US" dirty="0"/>
              <a:t>Only include activities that you’re confident you’ll use, rather than activities you think you “should” do</a:t>
            </a:r>
          </a:p>
          <a:p>
            <a:pPr marL="617538" lvl="1" indent="-457200">
              <a:spcBef>
                <a:spcPts val="600"/>
              </a:spcBef>
              <a:spcAft>
                <a:spcPts val="600"/>
              </a:spcAft>
              <a:buFont typeface="Arial" panose="020B0604020202020204" pitchFamily="34" charset="0"/>
              <a:buChar char="•"/>
            </a:pPr>
            <a:r>
              <a:rPr lang="en-AU" altLang="en-US" dirty="0"/>
              <a:t>Highlight the activities that you plan to practise (e.g., controlled breathing) – see last box on your plan</a:t>
            </a:r>
          </a:p>
          <a:p>
            <a:pPr marL="617538" lvl="1" indent="-457200">
              <a:spcBef>
                <a:spcPts val="600"/>
              </a:spcBef>
              <a:spcAft>
                <a:spcPts val="600"/>
              </a:spcAft>
              <a:buFont typeface="Arial" panose="020B0604020202020204" pitchFamily="34" charset="0"/>
              <a:buChar char="•"/>
            </a:pPr>
            <a:r>
              <a:rPr lang="en-AU" altLang="en-US" dirty="0"/>
              <a:t>Make a note of when you’ll practise them, </a:t>
            </a:r>
            <a:br>
              <a:rPr lang="en-AU" altLang="en-US" dirty="0"/>
            </a:br>
            <a:r>
              <a:rPr lang="en-AU" altLang="en-US" dirty="0"/>
              <a:t>e.g., put daily reminder with alert in your phone to practise controlled breathing for next month</a:t>
            </a:r>
          </a:p>
          <a:p>
            <a:pPr marL="1371600" lvl="3" indent="0">
              <a:buNone/>
            </a:pPr>
            <a:endParaRPr lang="en-US" sz="1500" dirty="0"/>
          </a:p>
        </p:txBody>
      </p:sp>
      <p:sp>
        <p:nvSpPr>
          <p:cNvPr id="6" name="Slide Number Placeholder 5"/>
          <p:cNvSpPr>
            <a:spLocks noGrp="1"/>
          </p:cNvSpPr>
          <p:nvPr>
            <p:ph type="sldNum" sz="quarter" idx="12"/>
          </p:nvPr>
        </p:nvSpPr>
        <p:spPr/>
        <p:txBody>
          <a:bodyPr/>
          <a:lstStyle/>
          <a:p>
            <a:fld id="{C347F37E-55D3-0949-885B-7F60C94F2CC6}" type="slidenum">
              <a:rPr lang="en-US" smtClean="0"/>
              <a:pPr/>
              <a:t>47</a:t>
            </a:fld>
            <a:endParaRPr lang="en-US" dirty="0"/>
          </a:p>
        </p:txBody>
      </p:sp>
      <p:sp>
        <p:nvSpPr>
          <p:cNvPr id="4" name="Title 3"/>
          <p:cNvSpPr>
            <a:spLocks noGrp="1"/>
          </p:cNvSpPr>
          <p:nvPr>
            <p:ph type="title"/>
          </p:nvPr>
        </p:nvSpPr>
        <p:spPr/>
        <p:txBody>
          <a:bodyPr/>
          <a:lstStyle/>
          <a:p>
            <a:r>
              <a:rPr lang="en-AU" dirty="0"/>
              <a:t>Exercise: Complete coping plan </a:t>
            </a:r>
            <a:endParaRPr lang="en-US" dirty="0"/>
          </a:p>
        </p:txBody>
      </p:sp>
    </p:spTree>
    <p:extLst>
      <p:ext uri="{BB962C8B-B14F-4D97-AF65-F5344CB8AC3E}">
        <p14:creationId xmlns:p14="http://schemas.microsoft.com/office/powerpoint/2010/main" val="2146353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47F37E-55D3-0949-885B-7F60C94F2CC6}" type="slidenum">
              <a:rPr lang="en-US" smtClean="0"/>
              <a:pPr/>
              <a:t>48</a:t>
            </a:fld>
            <a:endParaRPr lang="en-US" dirty="0"/>
          </a:p>
        </p:txBody>
      </p:sp>
      <p:pic>
        <p:nvPicPr>
          <p:cNvPr id="5" name="Content Placeholder 8">
            <a:extLst>
              <a:ext uri="{FF2B5EF4-FFF2-40B4-BE49-F238E27FC236}">
                <a16:creationId xmlns:a16="http://schemas.microsoft.com/office/drawing/2014/main" id="{92B79EAD-D112-490E-8A7C-8EFD0D7CCBAA}"/>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95939" y="771521"/>
            <a:ext cx="4134411" cy="876101"/>
          </a:xfrm>
          <a:prstGeom prst="rect">
            <a:avLst/>
          </a:prstGeom>
        </p:spPr>
      </p:pic>
      <p:pic>
        <p:nvPicPr>
          <p:cNvPr id="7" name="Content Placeholder 6">
            <a:extLst>
              <a:ext uri="{FF2B5EF4-FFF2-40B4-BE49-F238E27FC236}">
                <a16:creationId xmlns:a16="http://schemas.microsoft.com/office/drawing/2014/main" id="{C90FB83A-581C-4FB9-AA20-D446F8291D40}"/>
              </a:ext>
            </a:extLst>
          </p:cNvPr>
          <p:cNvPicPr>
            <a:picLocks noGrp="1" noChangeAspect="1"/>
          </p:cNvPicPr>
          <p:nvPr>
            <p:ph sz="half" idx="1"/>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1434695" y="1827476"/>
            <a:ext cx="5384486" cy="4238625"/>
          </a:xfrm>
          <a:prstGeom prst="rect">
            <a:avLst/>
          </a:prstGeom>
        </p:spPr>
      </p:pic>
    </p:spTree>
    <p:extLst>
      <p:ext uri="{BB962C8B-B14F-4D97-AF65-F5344CB8AC3E}">
        <p14:creationId xmlns:p14="http://schemas.microsoft.com/office/powerpoint/2010/main" val="2774541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47F37E-55D3-0949-885B-7F60C94F2CC6}" type="slidenum">
              <a:rPr lang="en-US" smtClean="0"/>
              <a:pPr/>
              <a:t>49</a:t>
            </a:fld>
            <a:endParaRPr lang="en-US" dirty="0"/>
          </a:p>
        </p:txBody>
      </p:sp>
      <p:sp>
        <p:nvSpPr>
          <p:cNvPr id="4" name="Title 3"/>
          <p:cNvSpPr>
            <a:spLocks noGrp="1"/>
          </p:cNvSpPr>
          <p:nvPr>
            <p:ph type="title"/>
          </p:nvPr>
        </p:nvSpPr>
        <p:spPr/>
        <p:txBody>
          <a:bodyPr/>
          <a:lstStyle/>
          <a:p>
            <a:r>
              <a:rPr lang="en-AU" dirty="0"/>
              <a:t>Prompt cards</a:t>
            </a:r>
            <a:endParaRPr lang="en-US" dirty="0"/>
          </a:p>
        </p:txBody>
      </p:sp>
      <p:pic>
        <p:nvPicPr>
          <p:cNvPr id="5" name="Content Placeholder 3">
            <a:extLst>
              <a:ext uri="{FF2B5EF4-FFF2-40B4-BE49-F238E27FC236}">
                <a16:creationId xmlns:a16="http://schemas.microsoft.com/office/drawing/2014/main" id="{3E414B49-3FBE-4178-AA88-82AD4262F9F5}"/>
              </a:ext>
            </a:extLst>
          </p:cNvPr>
          <p:cNvPicPr>
            <a:picLocks noGrp="1" noChangeAspect="1"/>
          </p:cNvPicPr>
          <p:nvPr>
            <p:ph sz="half" idx="1"/>
          </p:nvPr>
        </p:nvPicPr>
        <p:blipFill>
          <a:blip r:embed="rId3"/>
          <a:stretch>
            <a:fillRect/>
          </a:stretch>
        </p:blipFill>
        <p:spPr>
          <a:xfrm>
            <a:off x="512406" y="1686944"/>
            <a:ext cx="3473036" cy="2138250"/>
          </a:xfrm>
          <a:prstGeom prst="rect">
            <a:avLst/>
          </a:prstGeom>
          <a:ln>
            <a:solidFill>
              <a:schemeClr val="accent1"/>
            </a:solidFill>
          </a:ln>
        </p:spPr>
      </p:pic>
      <p:pic>
        <p:nvPicPr>
          <p:cNvPr id="7" name="Picture 6">
            <a:extLst>
              <a:ext uri="{FF2B5EF4-FFF2-40B4-BE49-F238E27FC236}">
                <a16:creationId xmlns:a16="http://schemas.microsoft.com/office/drawing/2014/main" id="{AA39BE2E-42C0-4B7B-858D-7A16553EF346}"/>
              </a:ext>
            </a:extLst>
          </p:cNvPr>
          <p:cNvPicPr>
            <a:picLocks noChangeAspect="1"/>
          </p:cNvPicPr>
          <p:nvPr/>
        </p:nvPicPr>
        <p:blipFill>
          <a:blip r:embed="rId4"/>
          <a:stretch>
            <a:fillRect/>
          </a:stretch>
        </p:blipFill>
        <p:spPr>
          <a:xfrm>
            <a:off x="4341731" y="1686944"/>
            <a:ext cx="3529268" cy="2160240"/>
          </a:xfrm>
          <a:prstGeom prst="rect">
            <a:avLst/>
          </a:prstGeom>
          <a:ln>
            <a:solidFill>
              <a:schemeClr val="accent1"/>
            </a:solidFill>
          </a:ln>
        </p:spPr>
      </p:pic>
      <p:pic>
        <p:nvPicPr>
          <p:cNvPr id="9" name="Picture 8">
            <a:extLst>
              <a:ext uri="{FF2B5EF4-FFF2-40B4-BE49-F238E27FC236}">
                <a16:creationId xmlns:a16="http://schemas.microsoft.com/office/drawing/2014/main" id="{68EBE419-F626-488E-8EC8-288B0E6BA5C5}"/>
              </a:ext>
            </a:extLst>
          </p:cNvPr>
          <p:cNvPicPr>
            <a:picLocks noChangeAspect="1"/>
          </p:cNvPicPr>
          <p:nvPr/>
        </p:nvPicPr>
        <p:blipFill>
          <a:blip r:embed="rId5"/>
          <a:stretch>
            <a:fillRect/>
          </a:stretch>
        </p:blipFill>
        <p:spPr>
          <a:xfrm>
            <a:off x="2205832" y="3649534"/>
            <a:ext cx="3744416" cy="2287866"/>
          </a:xfrm>
          <a:prstGeom prst="rect">
            <a:avLst/>
          </a:prstGeom>
          <a:ln>
            <a:solidFill>
              <a:schemeClr val="accent1"/>
            </a:solidFill>
          </a:ln>
        </p:spPr>
      </p:pic>
    </p:spTree>
    <p:extLst>
      <p:ext uri="{BB962C8B-B14F-4D97-AF65-F5344CB8AC3E}">
        <p14:creationId xmlns:p14="http://schemas.microsoft.com/office/powerpoint/2010/main" val="2696309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Introductions</a:t>
            </a:r>
            <a:endParaRPr lang="en-US" dirty="0"/>
          </a:p>
        </p:txBody>
      </p:sp>
      <p:sp>
        <p:nvSpPr>
          <p:cNvPr id="3" name="Content Placeholder 2"/>
          <p:cNvSpPr>
            <a:spLocks noGrp="1"/>
          </p:cNvSpPr>
          <p:nvPr>
            <p:ph idx="1"/>
          </p:nvPr>
        </p:nvSpPr>
        <p:spPr>
          <a:xfrm>
            <a:off x="457200" y="2224616"/>
            <a:ext cx="8229600" cy="2582735"/>
          </a:xfrm>
        </p:spPr>
        <p:txBody>
          <a:bodyPr>
            <a:normAutofit/>
          </a:bodyPr>
          <a:lstStyle/>
          <a:p>
            <a:r>
              <a:rPr lang="en-AU" dirty="0"/>
              <a:t>Briefly introduce yourself:</a:t>
            </a:r>
          </a:p>
          <a:p>
            <a:pPr marL="457200" indent="-457200">
              <a:buFont typeface="Arial"/>
              <a:buChar char="•"/>
            </a:pPr>
            <a:r>
              <a:rPr lang="en-AU" dirty="0"/>
              <a:t>Name &amp; role</a:t>
            </a:r>
          </a:p>
          <a:p>
            <a:pPr marL="457200" indent="-457200">
              <a:buFont typeface="Arial"/>
              <a:buChar char="•"/>
            </a:pPr>
            <a:r>
              <a:rPr lang="en-AU" dirty="0"/>
              <a:t>Years in the organisation</a:t>
            </a:r>
          </a:p>
          <a:p>
            <a:pPr marL="457200" indent="-457200">
              <a:buFont typeface="Arial"/>
              <a:buChar char="•"/>
            </a:pPr>
            <a:r>
              <a:rPr lang="en-AU" dirty="0"/>
              <a:t>What you’re hoping to learn today</a:t>
            </a:r>
          </a:p>
          <a:p>
            <a:endParaRPr lang="en-AU" dirty="0"/>
          </a:p>
          <a:p>
            <a:r>
              <a:rPr lang="en-AU" dirty="0"/>
              <a:t>Confidentiality in the workshop</a:t>
            </a:r>
          </a:p>
        </p:txBody>
      </p:sp>
      <p:sp>
        <p:nvSpPr>
          <p:cNvPr id="4" name="Slide Number Placeholder 3"/>
          <p:cNvSpPr>
            <a:spLocks noGrp="1"/>
          </p:cNvSpPr>
          <p:nvPr>
            <p:ph type="sldNum" sz="quarter" idx="12"/>
          </p:nvPr>
        </p:nvSpPr>
        <p:spPr/>
        <p:txBody>
          <a:bodyPr/>
          <a:lstStyle/>
          <a:p>
            <a:fld id="{C347F37E-55D3-0949-885B-7F60C94F2CC6}" type="slidenum">
              <a:rPr lang="en-US" smtClean="0">
                <a:solidFill>
                  <a:srgbClr val="3F3E3E"/>
                </a:solidFill>
              </a:rPr>
              <a:pPr/>
              <a:t>5</a:t>
            </a:fld>
            <a:endParaRPr lang="en-US" dirty="0">
              <a:solidFill>
                <a:srgbClr val="3F3E3E"/>
              </a:solidFill>
            </a:endParaRPr>
          </a:p>
        </p:txBody>
      </p:sp>
    </p:spTree>
    <p:extLst>
      <p:ext uri="{BB962C8B-B14F-4D97-AF65-F5344CB8AC3E}">
        <p14:creationId xmlns:p14="http://schemas.microsoft.com/office/powerpoint/2010/main" val="1896353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AU" dirty="0"/>
              <a:t>Questions?</a:t>
            </a:r>
          </a:p>
          <a:p>
            <a:pPr marL="0" indent="0">
              <a:buNone/>
            </a:pPr>
            <a:endParaRPr lang="en-AU" dirty="0"/>
          </a:p>
          <a:p>
            <a:r>
              <a:rPr lang="en-AU" dirty="0"/>
              <a:t>Please complete workshop evaluation form</a:t>
            </a:r>
          </a:p>
        </p:txBody>
      </p:sp>
      <p:sp>
        <p:nvSpPr>
          <p:cNvPr id="3" name="Slide Number Placeholder 2"/>
          <p:cNvSpPr>
            <a:spLocks noGrp="1"/>
          </p:cNvSpPr>
          <p:nvPr>
            <p:ph type="sldNum" sz="quarter" idx="12"/>
          </p:nvPr>
        </p:nvSpPr>
        <p:spPr/>
        <p:txBody>
          <a:bodyPr/>
          <a:lstStyle/>
          <a:p>
            <a:fld id="{C347F37E-55D3-0949-885B-7F60C94F2CC6}" type="slidenum">
              <a:rPr lang="en-US" smtClean="0"/>
              <a:pPr/>
              <a:t>50</a:t>
            </a:fld>
            <a:endParaRPr lang="en-US" dirty="0"/>
          </a:p>
        </p:txBody>
      </p:sp>
      <p:sp>
        <p:nvSpPr>
          <p:cNvPr id="4" name="Title 3"/>
          <p:cNvSpPr>
            <a:spLocks noGrp="1"/>
          </p:cNvSpPr>
          <p:nvPr>
            <p:ph type="title"/>
          </p:nvPr>
        </p:nvSpPr>
        <p:spPr/>
        <p:txBody>
          <a:bodyPr/>
          <a:lstStyle/>
          <a:p>
            <a:r>
              <a:rPr lang="en-AU" dirty="0"/>
              <a:t>Conclusion</a:t>
            </a:r>
          </a:p>
        </p:txBody>
      </p:sp>
    </p:spTree>
    <p:extLst>
      <p:ext uri="{BB962C8B-B14F-4D97-AF65-F5344CB8AC3E}">
        <p14:creationId xmlns:p14="http://schemas.microsoft.com/office/powerpoint/2010/main" val="3629144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AU" dirty="0"/>
              <a:t>Coping with Trauma</a:t>
            </a:r>
            <a:br>
              <a:rPr lang="en-AU" dirty="0"/>
            </a:br>
            <a:endParaRPr lang="en-US" dirty="0"/>
          </a:p>
        </p:txBody>
      </p:sp>
      <p:sp>
        <p:nvSpPr>
          <p:cNvPr id="3" name="Subtitle 2"/>
          <p:cNvSpPr>
            <a:spLocks noGrp="1"/>
          </p:cNvSpPr>
          <p:nvPr>
            <p:ph type="subTitle" idx="1"/>
          </p:nvPr>
        </p:nvSpPr>
        <p:spPr/>
        <p:txBody>
          <a:bodyPr/>
          <a:lstStyle/>
          <a:p>
            <a:r>
              <a:rPr lang="en-AU" dirty="0"/>
              <a:t>Thank you</a:t>
            </a:r>
          </a:p>
          <a:p>
            <a:endParaRPr lang="en-US" dirty="0"/>
          </a:p>
        </p:txBody>
      </p:sp>
    </p:spTree>
    <p:extLst>
      <p:ext uri="{BB962C8B-B14F-4D97-AF65-F5344CB8AC3E}">
        <p14:creationId xmlns:p14="http://schemas.microsoft.com/office/powerpoint/2010/main" val="1128981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9" y="1888067"/>
            <a:ext cx="8229601" cy="4238096"/>
          </a:xfrm>
        </p:spPr>
        <p:txBody>
          <a:bodyPr/>
          <a:lstStyle/>
          <a:p>
            <a:pPr marL="0" indent="0">
              <a:spcBef>
                <a:spcPts val="0"/>
              </a:spcBef>
              <a:spcAft>
                <a:spcPts val="600"/>
              </a:spcAft>
              <a:buNone/>
              <a:defRPr/>
            </a:pPr>
            <a:r>
              <a:rPr lang="en-US" dirty="0"/>
              <a:t>In this workshop you will:</a:t>
            </a:r>
          </a:p>
          <a:p>
            <a:pPr marL="457200" indent="-457200">
              <a:spcBef>
                <a:spcPts val="0"/>
              </a:spcBef>
              <a:spcAft>
                <a:spcPts val="600"/>
              </a:spcAft>
              <a:defRPr/>
            </a:pPr>
            <a:r>
              <a:rPr lang="en-US" dirty="0"/>
              <a:t>gain an understanding of responses to PTEs</a:t>
            </a:r>
          </a:p>
          <a:p>
            <a:pPr marL="457200" indent="-457200">
              <a:spcBef>
                <a:spcPts val="0"/>
              </a:spcBef>
              <a:spcAft>
                <a:spcPts val="600"/>
              </a:spcAft>
              <a:defRPr/>
            </a:pPr>
            <a:r>
              <a:rPr lang="en-US" dirty="0"/>
              <a:t>develop an understanding of common reactions to PTEs</a:t>
            </a:r>
          </a:p>
          <a:p>
            <a:pPr marL="457200" indent="-457200">
              <a:spcBef>
                <a:spcPts val="0"/>
              </a:spcBef>
              <a:spcAft>
                <a:spcPts val="600"/>
              </a:spcAft>
              <a:defRPr/>
            </a:pPr>
            <a:r>
              <a:rPr lang="en-US" dirty="0"/>
              <a:t>learn simple coping skills to deal with PTEs </a:t>
            </a:r>
          </a:p>
          <a:p>
            <a:pPr marL="457200" indent="-457200">
              <a:spcBef>
                <a:spcPts val="0"/>
              </a:spcBef>
              <a:spcAft>
                <a:spcPts val="600"/>
              </a:spcAft>
              <a:defRPr/>
            </a:pPr>
            <a:r>
              <a:rPr lang="en-US" dirty="0"/>
              <a:t>learn to seek support from others in the </a:t>
            </a:r>
            <a:r>
              <a:rPr lang="en-US" dirty="0" err="1"/>
              <a:t>organisation</a:t>
            </a:r>
            <a:endParaRPr lang="en-US" dirty="0"/>
          </a:p>
          <a:p>
            <a:pPr marL="457200" indent="-457200">
              <a:spcBef>
                <a:spcPts val="0"/>
              </a:spcBef>
              <a:spcAft>
                <a:spcPts val="600"/>
              </a:spcAft>
              <a:defRPr/>
            </a:pPr>
            <a:r>
              <a:rPr lang="en-US" dirty="0"/>
              <a:t>develop a Personal Coping Plan</a:t>
            </a:r>
          </a:p>
          <a:p>
            <a:pPr lvl="3"/>
            <a:endParaRPr lang="en-US" sz="1500" dirty="0"/>
          </a:p>
        </p:txBody>
      </p:sp>
      <p:sp>
        <p:nvSpPr>
          <p:cNvPr id="6" name="Slide Number Placeholder 5"/>
          <p:cNvSpPr>
            <a:spLocks noGrp="1"/>
          </p:cNvSpPr>
          <p:nvPr>
            <p:ph type="sldNum" sz="quarter" idx="12"/>
          </p:nvPr>
        </p:nvSpPr>
        <p:spPr/>
        <p:txBody>
          <a:bodyPr/>
          <a:lstStyle/>
          <a:p>
            <a:fld id="{C347F37E-55D3-0949-885B-7F60C94F2CC6}" type="slidenum">
              <a:rPr lang="en-US" smtClean="0"/>
              <a:pPr/>
              <a:t>6</a:t>
            </a:fld>
            <a:endParaRPr lang="en-US" dirty="0"/>
          </a:p>
        </p:txBody>
      </p:sp>
      <p:sp>
        <p:nvSpPr>
          <p:cNvPr id="4" name="Title 3"/>
          <p:cNvSpPr>
            <a:spLocks noGrp="1"/>
          </p:cNvSpPr>
          <p:nvPr>
            <p:ph type="title"/>
          </p:nvPr>
        </p:nvSpPr>
        <p:spPr/>
        <p:txBody>
          <a:bodyPr/>
          <a:lstStyle/>
          <a:p>
            <a:r>
              <a:rPr lang="en-AU" dirty="0"/>
              <a:t>Workshop aims</a:t>
            </a:r>
            <a:endParaRPr lang="en-US" dirty="0"/>
          </a:p>
        </p:txBody>
      </p:sp>
    </p:spTree>
    <p:extLst>
      <p:ext uri="{BB962C8B-B14F-4D97-AF65-F5344CB8AC3E}">
        <p14:creationId xmlns:p14="http://schemas.microsoft.com/office/powerpoint/2010/main" val="3458146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47F37E-55D3-0949-885B-7F60C94F2CC6}" type="slidenum">
              <a:rPr lang="en-US" smtClean="0"/>
              <a:pPr/>
              <a:t>7</a:t>
            </a:fld>
            <a:endParaRPr lang="en-US" dirty="0"/>
          </a:p>
        </p:txBody>
      </p:sp>
      <p:pic>
        <p:nvPicPr>
          <p:cNvPr id="5" name="Content Placeholder 8">
            <a:extLst>
              <a:ext uri="{FF2B5EF4-FFF2-40B4-BE49-F238E27FC236}">
                <a16:creationId xmlns:a16="http://schemas.microsoft.com/office/drawing/2014/main" id="{92B79EAD-D112-490E-8A7C-8EFD0D7CCBAA}"/>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95939" y="771521"/>
            <a:ext cx="4134411" cy="876101"/>
          </a:xfrm>
          <a:prstGeom prst="rect">
            <a:avLst/>
          </a:prstGeom>
        </p:spPr>
      </p:pic>
      <p:pic>
        <p:nvPicPr>
          <p:cNvPr id="7" name="Content Placeholder 6">
            <a:extLst>
              <a:ext uri="{FF2B5EF4-FFF2-40B4-BE49-F238E27FC236}">
                <a16:creationId xmlns:a16="http://schemas.microsoft.com/office/drawing/2014/main" id="{C90FB83A-581C-4FB9-AA20-D446F8291D40}"/>
              </a:ext>
            </a:extLst>
          </p:cNvPr>
          <p:cNvPicPr>
            <a:picLocks noGrp="1" noChangeAspect="1"/>
          </p:cNvPicPr>
          <p:nvPr>
            <p:ph sz="half" idx="1"/>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1434695" y="1827476"/>
            <a:ext cx="5384486" cy="4238625"/>
          </a:xfrm>
          <a:prstGeom prst="rect">
            <a:avLst/>
          </a:prstGeom>
        </p:spPr>
      </p:pic>
    </p:spTree>
    <p:extLst>
      <p:ext uri="{BB962C8B-B14F-4D97-AF65-F5344CB8AC3E}">
        <p14:creationId xmlns:p14="http://schemas.microsoft.com/office/powerpoint/2010/main" val="1363417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47F37E-55D3-0949-885B-7F60C94F2CC6}" type="slidenum">
              <a:rPr lang="en-US" smtClean="0"/>
              <a:pPr/>
              <a:t>8</a:t>
            </a:fld>
            <a:endParaRPr lang="en-US" dirty="0"/>
          </a:p>
        </p:txBody>
      </p:sp>
      <p:sp>
        <p:nvSpPr>
          <p:cNvPr id="4" name="Title 3"/>
          <p:cNvSpPr>
            <a:spLocks noGrp="1"/>
          </p:cNvSpPr>
          <p:nvPr>
            <p:ph type="title"/>
          </p:nvPr>
        </p:nvSpPr>
        <p:spPr>
          <a:xfrm>
            <a:off x="275130" y="3996197"/>
            <a:ext cx="8229600" cy="867306"/>
          </a:xfrm>
        </p:spPr>
        <p:txBody>
          <a:bodyPr/>
          <a:lstStyle/>
          <a:p>
            <a:r>
              <a:rPr lang="en-AU" dirty="0"/>
              <a:t>Session 1: The impact of trauma</a:t>
            </a:r>
            <a:endParaRPr lang="en-US" dirty="0"/>
          </a:p>
        </p:txBody>
      </p:sp>
    </p:spTree>
    <p:extLst>
      <p:ext uri="{BB962C8B-B14F-4D97-AF65-F5344CB8AC3E}">
        <p14:creationId xmlns:p14="http://schemas.microsoft.com/office/powerpoint/2010/main" val="4238634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9" y="1888067"/>
            <a:ext cx="8229601" cy="4238096"/>
          </a:xfrm>
        </p:spPr>
        <p:txBody>
          <a:bodyPr/>
          <a:lstStyle/>
          <a:p>
            <a:pPr marL="0" indent="0">
              <a:buNone/>
            </a:pPr>
            <a:r>
              <a:rPr lang="en-AU" dirty="0"/>
              <a:t>Overwhelming threat to the physical  or psychological integrity: i.e., a threat to survival as a person</a:t>
            </a:r>
          </a:p>
          <a:p>
            <a:pPr lvl="3"/>
            <a:endParaRPr lang="en-US" sz="1500" dirty="0"/>
          </a:p>
        </p:txBody>
      </p:sp>
      <p:sp>
        <p:nvSpPr>
          <p:cNvPr id="6" name="Slide Number Placeholder 5"/>
          <p:cNvSpPr>
            <a:spLocks noGrp="1"/>
          </p:cNvSpPr>
          <p:nvPr>
            <p:ph type="sldNum" sz="quarter" idx="12"/>
          </p:nvPr>
        </p:nvSpPr>
        <p:spPr/>
        <p:txBody>
          <a:bodyPr/>
          <a:lstStyle/>
          <a:p>
            <a:fld id="{C347F37E-55D3-0949-885B-7F60C94F2CC6}" type="slidenum">
              <a:rPr lang="en-US" smtClean="0"/>
              <a:pPr/>
              <a:t>9</a:t>
            </a:fld>
            <a:endParaRPr lang="en-US" dirty="0"/>
          </a:p>
        </p:txBody>
      </p:sp>
      <p:sp>
        <p:nvSpPr>
          <p:cNvPr id="4" name="Title 3"/>
          <p:cNvSpPr>
            <a:spLocks noGrp="1"/>
          </p:cNvSpPr>
          <p:nvPr>
            <p:ph type="title"/>
          </p:nvPr>
        </p:nvSpPr>
        <p:spPr/>
        <p:txBody>
          <a:bodyPr/>
          <a:lstStyle/>
          <a:p>
            <a:r>
              <a:rPr lang="en-AU" dirty="0"/>
              <a:t>Potentially traumatic events</a:t>
            </a:r>
            <a:endParaRPr lang="en-US" dirty="0"/>
          </a:p>
        </p:txBody>
      </p:sp>
      <p:pic>
        <p:nvPicPr>
          <p:cNvPr id="7" name="Picture 6">
            <a:extLst>
              <a:ext uri="{FF2B5EF4-FFF2-40B4-BE49-F238E27FC236}">
                <a16:creationId xmlns:a16="http://schemas.microsoft.com/office/drawing/2014/main" id="{23DD84C3-121E-4110-828E-87ADF1F217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939" y="2873110"/>
            <a:ext cx="6279557" cy="26219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9372699"/>
      </p:ext>
    </p:extLst>
  </p:cSld>
  <p:clrMapOvr>
    <a:masterClrMapping/>
  </p:clrMapOvr>
</p:sld>
</file>

<file path=ppt/theme/theme1.xml><?xml version="1.0" encoding="utf-8"?>
<a:theme xmlns:a="http://schemas.openxmlformats.org/drawingml/2006/main" name="Office Theme">
  <a:themeElements>
    <a:clrScheme name="Phoenix Australia Colours">
      <a:dk1>
        <a:srgbClr val="3F3E3E"/>
      </a:dk1>
      <a:lt1>
        <a:srgbClr val="FFFFFF"/>
      </a:lt1>
      <a:dk2>
        <a:srgbClr val="3F3E3E"/>
      </a:dk2>
      <a:lt2>
        <a:srgbClr val="FFFFFF"/>
      </a:lt2>
      <a:accent1>
        <a:srgbClr val="196281"/>
      </a:accent1>
      <a:accent2>
        <a:srgbClr val="1371A9"/>
      </a:accent2>
      <a:accent3>
        <a:srgbClr val="C9321F"/>
      </a:accent3>
      <a:accent4>
        <a:srgbClr val="F4C204"/>
      </a:accent4>
      <a:accent5>
        <a:srgbClr val="63BFB5"/>
      </a:accent5>
      <a:accent6>
        <a:srgbClr val="6F6F6E"/>
      </a:accent6>
      <a:hlink>
        <a:srgbClr val="6F6F6E"/>
      </a:hlink>
      <a:folHlink>
        <a:srgbClr val="1962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hoenix_Australia_PowerPoint_Template with Additional Layouts and Icons" id="{06C1A6A7-80BA-4BD8-B3F6-47926285FDD9}" vid="{1316902E-C33C-4D94-AED1-0996FDF71D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7ebf7a9-f3c1-48be-a980-68cedca8edfe" xsi:nil="true"/>
    <lcf76f155ced4ddcb4097134ff3c332f xmlns="06c1e2a6-2388-469c-a9ee-ab815a3e33e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FF7C1D662A1C4F913DC14271B35EB9" ma:contentTypeVersion="16" ma:contentTypeDescription="Create a new document." ma:contentTypeScope="" ma:versionID="ee6d313d1fe87555af56737d9e8315a8">
  <xsd:schema xmlns:xsd="http://www.w3.org/2001/XMLSchema" xmlns:xs="http://www.w3.org/2001/XMLSchema" xmlns:p="http://schemas.microsoft.com/office/2006/metadata/properties" xmlns:ns2="06c1e2a6-2388-469c-a9ee-ab815a3e33e4" xmlns:ns3="07ebf7a9-f3c1-48be-a980-68cedca8edfe" targetNamespace="http://schemas.microsoft.com/office/2006/metadata/properties" ma:root="true" ma:fieldsID="24f9cfd40785ddc62d24ee5052730f4b" ns2:_="" ns3:_="">
    <xsd:import namespace="06c1e2a6-2388-469c-a9ee-ab815a3e33e4"/>
    <xsd:import namespace="07ebf7a9-f3c1-48be-a980-68cedca8edf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c1e2a6-2388-469c-a9ee-ab815a3e33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ac1c0d-abab-42d6-aa62-c4d2cbf185d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ebf7a9-f3c1-48be-a980-68cedca8edf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6a27767-d10b-473c-8367-c1417351461c}" ma:internalName="TaxCatchAll" ma:showField="CatchAllData" ma:web="07ebf7a9-f3c1-48be-a980-68cedca8ed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FC2EFA-0F7A-46C6-BC21-88055B59C68C}">
  <ds:schemaRefs>
    <ds:schemaRef ds:uri="http://schemas.openxmlformats.org/package/2006/metadata/core-properties"/>
    <ds:schemaRef ds:uri="http://schemas.microsoft.com/office/2006/documentManagement/types"/>
    <ds:schemaRef ds:uri="http://www.w3.org/XML/1998/namespace"/>
    <ds:schemaRef ds:uri="http://purl.org/dc/dcmitype/"/>
    <ds:schemaRef ds:uri="http://schemas.microsoft.com/office/2006/metadata/properties"/>
    <ds:schemaRef ds:uri="1118b3c8-fa25-45db-8afe-a4b52aa4691c"/>
    <ds:schemaRef ds:uri="http://purl.org/dc/elements/1.1/"/>
    <ds:schemaRef ds:uri="http://schemas.microsoft.com/office/infopath/2007/PartnerControls"/>
    <ds:schemaRef ds:uri="374d2ef0-9af4-46e5-aa25-3634d98e7563"/>
    <ds:schemaRef ds:uri="http://purl.org/dc/terms/"/>
  </ds:schemaRefs>
</ds:datastoreItem>
</file>

<file path=customXml/itemProps2.xml><?xml version="1.0" encoding="utf-8"?>
<ds:datastoreItem xmlns:ds="http://schemas.openxmlformats.org/officeDocument/2006/customXml" ds:itemID="{10E7D35E-970E-4AA7-9F3E-9DB7796021E8}"/>
</file>

<file path=customXml/itemProps3.xml><?xml version="1.0" encoding="utf-8"?>
<ds:datastoreItem xmlns:ds="http://schemas.openxmlformats.org/officeDocument/2006/customXml" ds:itemID="{250268E4-1E44-473C-A165-FC2A2399BF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Phoenix_Australia_PowerPoint_Template with Additional Layouts and Icons</Template>
  <TotalTime>227</TotalTime>
  <Words>12389</Words>
  <Application>Microsoft Office PowerPoint</Application>
  <PresentationFormat>On-screen Show (4:3)</PresentationFormat>
  <Paragraphs>838</Paragraphs>
  <Slides>51</Slides>
  <Notes>50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ＭＳ Ｐゴシック</vt:lpstr>
      <vt:lpstr>Arial</vt:lpstr>
      <vt:lpstr>Calibri</vt:lpstr>
      <vt:lpstr>Times</vt:lpstr>
      <vt:lpstr>Times New Roman</vt:lpstr>
      <vt:lpstr>Office Theme</vt:lpstr>
      <vt:lpstr>Coping with Trauma </vt:lpstr>
      <vt:lpstr>Acknowledgement of Country</vt:lpstr>
      <vt:lpstr>Acknowledgments</vt:lpstr>
      <vt:lpstr>About Phoenix Australia</vt:lpstr>
      <vt:lpstr>Introductions</vt:lpstr>
      <vt:lpstr>Workshop aims</vt:lpstr>
      <vt:lpstr>PowerPoint Presentation</vt:lpstr>
      <vt:lpstr>Session 1: The impact of trauma</vt:lpstr>
      <vt:lpstr>Potentially traumatic events</vt:lpstr>
      <vt:lpstr>VIDEO: Impact of trauma</vt:lpstr>
      <vt:lpstr>Exercise: Responses to PTEs</vt:lpstr>
      <vt:lpstr>Typical recovery patterns over time</vt:lpstr>
      <vt:lpstr>Risk factors</vt:lpstr>
      <vt:lpstr>Predictors of more serious reactions</vt:lpstr>
      <vt:lpstr>What to expect after a PTE</vt:lpstr>
      <vt:lpstr>Session 2: Looking after yourself</vt:lpstr>
      <vt:lpstr>Looking after yourself</vt:lpstr>
      <vt:lpstr>Being prepared</vt:lpstr>
      <vt:lpstr>Improving wellbeing</vt:lpstr>
      <vt:lpstr>Improving wellbeing</vt:lpstr>
      <vt:lpstr>Exercise: Improving wellbeing</vt:lpstr>
      <vt:lpstr>Managing strong emotions</vt:lpstr>
      <vt:lpstr>Exercise: Controlled breathing</vt:lpstr>
      <vt:lpstr>Grounding</vt:lpstr>
      <vt:lpstr>Brief muscle relaxation</vt:lpstr>
      <vt:lpstr>Introducing helpful thinking skills</vt:lpstr>
      <vt:lpstr>Common thoughts about PTEs</vt:lpstr>
      <vt:lpstr>The way you think can help you cope</vt:lpstr>
      <vt:lpstr>Helpful thinking is not positive thinking</vt:lpstr>
      <vt:lpstr>Exercise: Practise helpful thinking</vt:lpstr>
      <vt:lpstr>Exercise:  Coping better during a PTE</vt:lpstr>
      <vt:lpstr>Exercise: Self-care after a PTE:  Tackling myths</vt:lpstr>
      <vt:lpstr>VIDEO: Looking after yourself</vt:lpstr>
      <vt:lpstr>Self-care after a PTE</vt:lpstr>
      <vt:lpstr>Self-care after a PTE</vt:lpstr>
      <vt:lpstr>Connecting with others</vt:lpstr>
      <vt:lpstr>Types of support</vt:lpstr>
      <vt:lpstr>Exercise: What kind of support do you have access to?</vt:lpstr>
      <vt:lpstr>What if I don’t want to talk?</vt:lpstr>
      <vt:lpstr>Session 3: Getting help and personal coping plan</vt:lpstr>
      <vt:lpstr>VIDEO: The importance of support</vt:lpstr>
      <vt:lpstr>When to seek help</vt:lpstr>
      <vt:lpstr>Other signs</vt:lpstr>
      <vt:lpstr>Other signs</vt:lpstr>
      <vt:lpstr>Getting help</vt:lpstr>
      <vt:lpstr>Looking after yourself:  Drafting a plan</vt:lpstr>
      <vt:lpstr>Exercise: Complete coping plan </vt:lpstr>
      <vt:lpstr>PowerPoint Presentation</vt:lpstr>
      <vt:lpstr>Prompt cards</vt:lpstr>
      <vt:lpstr>Conclusion</vt:lpstr>
      <vt:lpstr>Coping with Trauma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Yashinta Hoeth</dc:creator>
  <cp:lastModifiedBy>Alexandra Howard</cp:lastModifiedBy>
  <cp:revision>8</cp:revision>
  <dcterms:created xsi:type="dcterms:W3CDTF">2021-07-26T02:15:16Z</dcterms:created>
  <dcterms:modified xsi:type="dcterms:W3CDTF">2021-09-20T03:46:55Z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0x0101002F74AC2F7D8545429761C8A3F5494F2D</vt:lpwstr>
  </property>
</Properties>
</file>